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8.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24.jpg" ContentType="image/jpeg"/>
  <Override PartName="/ppt/media/image25.jpg" ContentType="image/jpeg"/>
  <Override PartName="/ppt/media/image27.jpg" ContentType="image/jpeg"/>
  <Override PartName="/ppt/media/image28.jpg" ContentType="image/jpeg"/>
  <Override PartName="/ppt/media/image29.jpg" ContentType="image/jpeg"/>
  <Override PartName="/ppt/media/image31.jpg" ContentType="image/jpeg"/>
  <Override PartName="/ppt/notesSlides/notesSlide32.xml" ContentType="application/vnd.openxmlformats-officedocument.presentationml.notesSlide+xml"/>
  <Override PartName="/ppt/media/image3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3"/>
  </p:notesMasterIdLst>
  <p:sldIdLst>
    <p:sldId id="256" r:id="rId2"/>
    <p:sldId id="312" r:id="rId3"/>
    <p:sldId id="259" r:id="rId4"/>
    <p:sldId id="260" r:id="rId5"/>
    <p:sldId id="258" r:id="rId6"/>
    <p:sldId id="267" r:id="rId7"/>
    <p:sldId id="313" r:id="rId8"/>
    <p:sldId id="275" r:id="rId9"/>
    <p:sldId id="314" r:id="rId10"/>
    <p:sldId id="283" r:id="rId11"/>
    <p:sldId id="315" r:id="rId12"/>
    <p:sldId id="316" r:id="rId13"/>
    <p:sldId id="341" r:id="rId14"/>
    <p:sldId id="317" r:id="rId15"/>
    <p:sldId id="342" r:id="rId16"/>
    <p:sldId id="318" r:id="rId17"/>
    <p:sldId id="343" r:id="rId18"/>
    <p:sldId id="319" r:id="rId19"/>
    <p:sldId id="320" r:id="rId20"/>
    <p:sldId id="344" r:id="rId21"/>
    <p:sldId id="321" r:id="rId22"/>
    <p:sldId id="345" r:id="rId23"/>
    <p:sldId id="322" r:id="rId24"/>
    <p:sldId id="348" r:id="rId25"/>
    <p:sldId id="323" r:id="rId26"/>
    <p:sldId id="324" r:id="rId27"/>
    <p:sldId id="331" r:id="rId28"/>
    <p:sldId id="325" r:id="rId29"/>
    <p:sldId id="326" r:id="rId30"/>
    <p:sldId id="327" r:id="rId31"/>
    <p:sldId id="328" r:id="rId32"/>
    <p:sldId id="346" r:id="rId33"/>
    <p:sldId id="335" r:id="rId34"/>
    <p:sldId id="333" r:id="rId35"/>
    <p:sldId id="337" r:id="rId36"/>
    <p:sldId id="347" r:id="rId37"/>
    <p:sldId id="336" r:id="rId38"/>
    <p:sldId id="340" r:id="rId39"/>
    <p:sldId id="338" r:id="rId40"/>
    <p:sldId id="339" r:id="rId41"/>
    <p:sldId id="332" r:id="rId42"/>
  </p:sldIdLst>
  <p:sldSz cx="9144000" cy="5143500" type="screen16x9"/>
  <p:notesSz cx="6858000" cy="9144000"/>
  <p:embeddedFontLst>
    <p:embeddedFont>
      <p:font typeface="Arial Rounded MT Bold" panose="020F0704030504030204" pitchFamily="34" charset="0"/>
      <p:regular r:id="rId44"/>
    </p:embeddedFont>
    <p:embeddedFont>
      <p:font typeface="Bahnschrift" panose="020B0502040204020203" pitchFamily="34" charset="0"/>
      <p:regular r:id="rId45"/>
      <p:bold r:id="rId46"/>
    </p:embeddedFont>
    <p:embeddedFont>
      <p:font typeface="Berlin Sans FB Demi" panose="020E0802020502020306" pitchFamily="34" charset="0"/>
      <p:bold r:id="rId47"/>
    </p:embeddedFont>
    <p:embeddedFont>
      <p:font typeface="Gill Sans Nova Light" panose="020B0302020104020203" pitchFamily="34" charset="0"/>
      <p:regular r:id="rId48"/>
      <p:italic r:id="rId49"/>
    </p:embeddedFont>
    <p:embeddedFont>
      <p:font typeface="Manrope" panose="020B0604020202020204" charset="0"/>
      <p:regular r:id="rId50"/>
      <p:bold r:id="rId51"/>
    </p:embeddedFont>
    <p:embeddedFont>
      <p:font typeface="Oswald" panose="00000500000000000000" pitchFamily="2"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7C353D-CC79-480E-94FC-6CB03E686395}">
  <a:tblStyle styleId="{C27C353D-CC79-480E-94FC-6CB03E6863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snapToGrid="0">
      <p:cViewPr varScale="1">
        <p:scale>
          <a:sx n="96" d="100"/>
          <a:sy n="96" d="100"/>
        </p:scale>
        <p:origin x="499"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2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375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495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351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18e3c58294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18e3c58294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312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57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18e3c58294_3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18e3c58294_3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57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55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186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19711ed2bd_19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119711ed2bd_19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32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3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03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8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906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488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70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767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755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278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02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869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18e3c58294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18e3c58294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93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18e3c58294_3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18e3c58294_3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523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18e3c58294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18e3c58294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761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18e3c58294_3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18e3c58294_3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8e3c58294_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8e3c58294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20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19711ed2bd_19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119711ed2bd_19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3152375" y="1104025"/>
            <a:ext cx="6124500" cy="30051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575525" y="1565450"/>
            <a:ext cx="4942500" cy="1558500"/>
          </a:xfrm>
          <a:prstGeom prst="rect">
            <a:avLst/>
          </a:prstGeom>
        </p:spPr>
        <p:txBody>
          <a:bodyPr spcFirstLastPara="1" wrap="square" lIns="91425" tIns="91425" rIns="91425" bIns="91425" anchor="t" anchorCtr="0">
            <a:noAutofit/>
          </a:bodyPr>
          <a:lstStyle>
            <a:lvl1pPr lvl="0" algn="r">
              <a:lnSpc>
                <a:spcPct val="90000"/>
              </a:lnSpc>
              <a:spcBef>
                <a:spcPts val="0"/>
              </a:spcBef>
              <a:spcAft>
                <a:spcPts val="0"/>
              </a:spcAft>
              <a:buClr>
                <a:srgbClr val="191919"/>
              </a:buClr>
              <a:buSzPts val="5200"/>
              <a:buNone/>
              <a:defRPr sz="5900" b="1">
                <a:latin typeface="Oswald"/>
                <a:ea typeface="Oswald"/>
                <a:cs typeface="Oswald"/>
                <a:sym typeface="Oswa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834125" y="3235800"/>
            <a:ext cx="4683900" cy="485400"/>
          </a:xfrm>
          <a:prstGeom prst="rect">
            <a:avLst/>
          </a:prstGeom>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1094788" y="23797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700" y="1205502"/>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141"/>
        <p:cNvGrpSpPr/>
        <p:nvPr/>
      </p:nvGrpSpPr>
      <p:grpSpPr>
        <a:xfrm>
          <a:off x="0" y="0"/>
          <a:ext cx="0" cy="0"/>
          <a:chOff x="0" y="0"/>
          <a:chExt cx="0" cy="0"/>
        </a:xfrm>
      </p:grpSpPr>
      <p:sp>
        <p:nvSpPr>
          <p:cNvPr id="142" name="Google Shape;142;p23"/>
          <p:cNvSpPr/>
          <p:nvPr/>
        </p:nvSpPr>
        <p:spPr>
          <a:xfrm>
            <a:off x="1777659" y="1069875"/>
            <a:ext cx="5588700" cy="29403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txBox="1">
            <a:spLocks noGrp="1"/>
          </p:cNvSpPr>
          <p:nvPr>
            <p:ph type="title"/>
          </p:nvPr>
        </p:nvSpPr>
        <p:spPr>
          <a:xfrm>
            <a:off x="1875625" y="2339589"/>
            <a:ext cx="5392800" cy="841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4" name="Google Shape;144;p23"/>
          <p:cNvSpPr txBox="1">
            <a:spLocks noGrp="1"/>
          </p:cNvSpPr>
          <p:nvPr>
            <p:ph type="title" idx="2" hasCustomPrompt="1"/>
          </p:nvPr>
        </p:nvSpPr>
        <p:spPr>
          <a:xfrm>
            <a:off x="3882750" y="1109764"/>
            <a:ext cx="1378500" cy="119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2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5" name="Google Shape;145;p23"/>
          <p:cNvSpPr txBox="1">
            <a:spLocks noGrp="1"/>
          </p:cNvSpPr>
          <p:nvPr>
            <p:ph type="subTitle" idx="1"/>
          </p:nvPr>
        </p:nvSpPr>
        <p:spPr>
          <a:xfrm>
            <a:off x="2233500" y="3183239"/>
            <a:ext cx="4677000" cy="45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3"/>
          <p:cNvSpPr/>
          <p:nvPr/>
        </p:nvSpPr>
        <p:spPr>
          <a:xfrm>
            <a:off x="8429238" y="31403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6825663" y="407357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1359063" y="-81819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300962" y="11502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923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3">
  <p:cSld name="Section title 3">
    <p:spTree>
      <p:nvGrpSpPr>
        <p:cNvPr id="1" name="Shape 150"/>
        <p:cNvGrpSpPr/>
        <p:nvPr/>
      </p:nvGrpSpPr>
      <p:grpSpPr>
        <a:xfrm>
          <a:off x="0" y="0"/>
          <a:ext cx="0" cy="0"/>
          <a:chOff x="0" y="0"/>
          <a:chExt cx="0" cy="0"/>
        </a:xfrm>
      </p:grpSpPr>
      <p:sp>
        <p:nvSpPr>
          <p:cNvPr id="151" name="Google Shape;151;p24"/>
          <p:cNvSpPr/>
          <p:nvPr/>
        </p:nvSpPr>
        <p:spPr>
          <a:xfrm>
            <a:off x="-285050" y="1400525"/>
            <a:ext cx="5958300" cy="21054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txBox="1">
            <a:spLocks noGrp="1"/>
          </p:cNvSpPr>
          <p:nvPr>
            <p:ph type="title"/>
          </p:nvPr>
        </p:nvSpPr>
        <p:spPr>
          <a:xfrm>
            <a:off x="2423075" y="1740525"/>
            <a:ext cx="3072900" cy="841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3" name="Google Shape;153;p24"/>
          <p:cNvSpPr txBox="1">
            <a:spLocks noGrp="1"/>
          </p:cNvSpPr>
          <p:nvPr>
            <p:ph type="title" idx="2" hasCustomPrompt="1"/>
          </p:nvPr>
        </p:nvSpPr>
        <p:spPr>
          <a:xfrm>
            <a:off x="724350" y="1684475"/>
            <a:ext cx="1691700" cy="15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4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4" name="Google Shape;154;p24"/>
          <p:cNvSpPr txBox="1">
            <a:spLocks noGrp="1"/>
          </p:cNvSpPr>
          <p:nvPr>
            <p:ph type="subTitle" idx="1"/>
          </p:nvPr>
        </p:nvSpPr>
        <p:spPr>
          <a:xfrm>
            <a:off x="2423075" y="2584175"/>
            <a:ext cx="3135000" cy="66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5" name="Google Shape;155;p24"/>
          <p:cNvSpPr/>
          <p:nvPr/>
        </p:nvSpPr>
        <p:spPr>
          <a:xfrm>
            <a:off x="5936588" y="-9889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4"/>
          <p:cNvSpPr/>
          <p:nvPr/>
        </p:nvSpPr>
        <p:spPr>
          <a:xfrm>
            <a:off x="7596613" y="-1032124"/>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a:off x="5516638" y="350592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3856613" y="44391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02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2">
    <p:bg>
      <p:bgPr>
        <a:solidFill>
          <a:schemeClr val="lt1"/>
        </a:solid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220525" y="1413575"/>
            <a:ext cx="2345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13"/>
          <p:cNvSpPr txBox="1">
            <a:spLocks noGrp="1"/>
          </p:cNvSpPr>
          <p:nvPr>
            <p:ph type="subTitle" idx="1"/>
          </p:nvPr>
        </p:nvSpPr>
        <p:spPr>
          <a:xfrm>
            <a:off x="2220525" y="1847700"/>
            <a:ext cx="223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2"/>
          </p:nvPr>
        </p:nvSpPr>
        <p:spPr>
          <a:xfrm>
            <a:off x="5918700" y="1413575"/>
            <a:ext cx="2345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 name="Google Shape;69;p13"/>
          <p:cNvSpPr txBox="1">
            <a:spLocks noGrp="1"/>
          </p:cNvSpPr>
          <p:nvPr>
            <p:ph type="subTitle" idx="3"/>
          </p:nvPr>
        </p:nvSpPr>
        <p:spPr>
          <a:xfrm>
            <a:off x="5918700" y="1847700"/>
            <a:ext cx="223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4"/>
          </p:nvPr>
        </p:nvSpPr>
        <p:spPr>
          <a:xfrm>
            <a:off x="2220525" y="3083625"/>
            <a:ext cx="2345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3"/>
          <p:cNvSpPr txBox="1">
            <a:spLocks noGrp="1"/>
          </p:cNvSpPr>
          <p:nvPr>
            <p:ph type="subTitle" idx="5"/>
          </p:nvPr>
        </p:nvSpPr>
        <p:spPr>
          <a:xfrm>
            <a:off x="2220525" y="3517751"/>
            <a:ext cx="223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6"/>
          </p:nvPr>
        </p:nvSpPr>
        <p:spPr>
          <a:xfrm>
            <a:off x="5918700" y="3100350"/>
            <a:ext cx="23457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 name="Google Shape;73;p13"/>
          <p:cNvSpPr txBox="1">
            <a:spLocks noGrp="1"/>
          </p:cNvSpPr>
          <p:nvPr>
            <p:ph type="subTitle" idx="7"/>
          </p:nvPr>
        </p:nvSpPr>
        <p:spPr>
          <a:xfrm>
            <a:off x="5918700" y="3534476"/>
            <a:ext cx="223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8"/>
          </p:nvPr>
        </p:nvSpPr>
        <p:spPr>
          <a:xfrm>
            <a:off x="720000" y="423475"/>
            <a:ext cx="3449700" cy="572700"/>
          </a:xfrm>
          <a:prstGeom prst="rect">
            <a:avLst/>
          </a:prstGeom>
          <a:solidFill>
            <a:srgbClr val="C6C6EE">
              <a:alpha val="40220"/>
            </a:srgbClr>
          </a:solidFill>
          <a:ln>
            <a:noFill/>
          </a:ln>
        </p:spPr>
        <p:txBody>
          <a:bodyPr spcFirstLastPara="1" wrap="square" lIns="91425" tIns="91425" rIns="91425" bIns="91425" anchor="t" anchorCtr="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3"/>
          <p:cNvSpPr txBox="1">
            <a:spLocks noGrp="1"/>
          </p:cNvSpPr>
          <p:nvPr>
            <p:ph type="title" idx="9" hasCustomPrompt="1"/>
          </p:nvPr>
        </p:nvSpPr>
        <p:spPr>
          <a:xfrm>
            <a:off x="986637" y="1572825"/>
            <a:ext cx="1024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13" hasCustomPrompt="1"/>
          </p:nvPr>
        </p:nvSpPr>
        <p:spPr>
          <a:xfrm>
            <a:off x="986637" y="3081878"/>
            <a:ext cx="1024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14" hasCustomPrompt="1"/>
          </p:nvPr>
        </p:nvSpPr>
        <p:spPr>
          <a:xfrm>
            <a:off x="4602327" y="1572825"/>
            <a:ext cx="1024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15" hasCustomPrompt="1"/>
          </p:nvPr>
        </p:nvSpPr>
        <p:spPr>
          <a:xfrm>
            <a:off x="4602327" y="3087954"/>
            <a:ext cx="1024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p:nvPr/>
        </p:nvSpPr>
        <p:spPr>
          <a:xfrm flipH="1">
            <a:off x="6454813" y="-973474"/>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flipH="1">
            <a:off x="8114838" y="-4024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flipH="1">
            <a:off x="-737337" y="338967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flipH="1">
            <a:off x="922688" y="432290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2">
  <p:cSld name="CUSTOM_3">
    <p:spTree>
      <p:nvGrpSpPr>
        <p:cNvPr id="1" name="Shape 102"/>
        <p:cNvGrpSpPr/>
        <p:nvPr/>
      </p:nvGrpSpPr>
      <p:grpSpPr>
        <a:xfrm>
          <a:off x="0" y="0"/>
          <a:ext cx="0" cy="0"/>
          <a:chOff x="0" y="0"/>
          <a:chExt cx="0" cy="0"/>
        </a:xfrm>
      </p:grpSpPr>
      <p:sp>
        <p:nvSpPr>
          <p:cNvPr id="103" name="Google Shape;103;p17"/>
          <p:cNvSpPr/>
          <p:nvPr/>
        </p:nvSpPr>
        <p:spPr>
          <a:xfrm>
            <a:off x="-152565" y="1167950"/>
            <a:ext cx="4775700" cy="29403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ubTitle" idx="1"/>
          </p:nvPr>
        </p:nvSpPr>
        <p:spPr>
          <a:xfrm>
            <a:off x="713225" y="2768400"/>
            <a:ext cx="3831000" cy="103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p:nvPr>
        </p:nvSpPr>
        <p:spPr>
          <a:xfrm>
            <a:off x="713225" y="1678200"/>
            <a:ext cx="3245100" cy="116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85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106" name="Google Shape;106;p17"/>
          <p:cNvSpPr/>
          <p:nvPr/>
        </p:nvSpPr>
        <p:spPr>
          <a:xfrm>
            <a:off x="5490538" y="534307"/>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7269025" y="-43321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874284" y="1642175"/>
            <a:ext cx="27003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27"/>
          <p:cNvSpPr txBox="1">
            <a:spLocks noGrp="1"/>
          </p:cNvSpPr>
          <p:nvPr>
            <p:ph type="subTitle" idx="1"/>
          </p:nvPr>
        </p:nvSpPr>
        <p:spPr>
          <a:xfrm>
            <a:off x="874284" y="2076300"/>
            <a:ext cx="235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7"/>
          <p:cNvSpPr txBox="1">
            <a:spLocks noGrp="1"/>
          </p:cNvSpPr>
          <p:nvPr>
            <p:ph type="title" idx="2"/>
          </p:nvPr>
        </p:nvSpPr>
        <p:spPr>
          <a:xfrm>
            <a:off x="3951216" y="1642175"/>
            <a:ext cx="27195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1" name="Google Shape;181;p27"/>
          <p:cNvSpPr txBox="1">
            <a:spLocks noGrp="1"/>
          </p:cNvSpPr>
          <p:nvPr>
            <p:ph type="subTitle" idx="3"/>
          </p:nvPr>
        </p:nvSpPr>
        <p:spPr>
          <a:xfrm>
            <a:off x="3951216" y="2076300"/>
            <a:ext cx="235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7"/>
          <p:cNvSpPr txBox="1">
            <a:spLocks noGrp="1"/>
          </p:cNvSpPr>
          <p:nvPr>
            <p:ph type="title" idx="4"/>
          </p:nvPr>
        </p:nvSpPr>
        <p:spPr>
          <a:xfrm>
            <a:off x="874284" y="3236027"/>
            <a:ext cx="27003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27"/>
          <p:cNvSpPr txBox="1">
            <a:spLocks noGrp="1"/>
          </p:cNvSpPr>
          <p:nvPr>
            <p:ph type="subTitle" idx="5"/>
          </p:nvPr>
        </p:nvSpPr>
        <p:spPr>
          <a:xfrm>
            <a:off x="874284" y="3670150"/>
            <a:ext cx="235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7"/>
          <p:cNvSpPr txBox="1">
            <a:spLocks noGrp="1"/>
          </p:cNvSpPr>
          <p:nvPr>
            <p:ph type="title" idx="6"/>
          </p:nvPr>
        </p:nvSpPr>
        <p:spPr>
          <a:xfrm>
            <a:off x="3951216" y="3236027"/>
            <a:ext cx="27003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 name="Google Shape;185;p27"/>
          <p:cNvSpPr txBox="1">
            <a:spLocks noGrp="1"/>
          </p:cNvSpPr>
          <p:nvPr>
            <p:ph type="subTitle" idx="7"/>
          </p:nvPr>
        </p:nvSpPr>
        <p:spPr>
          <a:xfrm>
            <a:off x="3951216" y="3670150"/>
            <a:ext cx="235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7"/>
          <p:cNvSpPr txBox="1">
            <a:spLocks noGrp="1"/>
          </p:cNvSpPr>
          <p:nvPr>
            <p:ph type="title" idx="8"/>
          </p:nvPr>
        </p:nvSpPr>
        <p:spPr>
          <a:xfrm>
            <a:off x="720000" y="421829"/>
            <a:ext cx="6105000" cy="572700"/>
          </a:xfrm>
          <a:prstGeom prst="rect">
            <a:avLst/>
          </a:prstGeom>
          <a:solidFill>
            <a:srgbClr val="C6C6EE">
              <a:alpha val="40220"/>
            </a:srgbClr>
          </a:solidFill>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27"/>
          <p:cNvSpPr/>
          <p:nvPr/>
        </p:nvSpPr>
        <p:spPr>
          <a:xfrm rot="10800000">
            <a:off x="7900764" y="3102575"/>
            <a:ext cx="1441978" cy="209571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10800000">
            <a:off x="6279414" y="4114100"/>
            <a:ext cx="1441978" cy="209571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234"/>
        <p:cNvGrpSpPr/>
        <p:nvPr/>
      </p:nvGrpSpPr>
      <p:grpSpPr>
        <a:xfrm>
          <a:off x="0" y="0"/>
          <a:ext cx="0" cy="0"/>
          <a:chOff x="0" y="0"/>
          <a:chExt cx="0" cy="0"/>
        </a:xfrm>
      </p:grpSpPr>
      <p:sp>
        <p:nvSpPr>
          <p:cNvPr id="235" name="Google Shape;235;p32"/>
          <p:cNvSpPr/>
          <p:nvPr/>
        </p:nvSpPr>
        <p:spPr>
          <a:xfrm>
            <a:off x="8022113" y="342762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6362088" y="43608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237"/>
        <p:cNvGrpSpPr/>
        <p:nvPr/>
      </p:nvGrpSpPr>
      <p:grpSpPr>
        <a:xfrm>
          <a:off x="0" y="0"/>
          <a:ext cx="0" cy="0"/>
          <a:chOff x="0" y="0"/>
          <a:chExt cx="0" cy="0"/>
        </a:xfrm>
      </p:grpSpPr>
      <p:sp>
        <p:nvSpPr>
          <p:cNvPr id="238" name="Google Shape;238;p33"/>
          <p:cNvSpPr/>
          <p:nvPr/>
        </p:nvSpPr>
        <p:spPr>
          <a:xfrm flipH="1">
            <a:off x="-300962" y="31403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flipH="1">
            <a:off x="1302613" y="407357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p:nvPr/>
        </p:nvSpPr>
        <p:spPr>
          <a:xfrm flipH="1">
            <a:off x="6769213" y="-818199"/>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flipH="1">
            <a:off x="8429238" y="115026"/>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3726934" y="1069875"/>
            <a:ext cx="5588700" cy="29403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562550" y="2296000"/>
            <a:ext cx="3950100" cy="841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34150" y="1066175"/>
            <a:ext cx="1378500" cy="119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82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3835825" y="3139650"/>
            <a:ext cx="4677000" cy="45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p:nvPr/>
        </p:nvSpPr>
        <p:spPr>
          <a:xfrm rot="10800000">
            <a:off x="-12" y="459551"/>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1660013" y="-473674"/>
            <a:ext cx="1372054" cy="1994065"/>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0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1">
  <p:cSld name="Section title 1">
    <p:spTree>
      <p:nvGrpSpPr>
        <p:cNvPr id="1" name="Shape 132"/>
        <p:cNvGrpSpPr/>
        <p:nvPr/>
      </p:nvGrpSpPr>
      <p:grpSpPr>
        <a:xfrm>
          <a:off x="0" y="0"/>
          <a:ext cx="0" cy="0"/>
          <a:chOff x="0" y="0"/>
          <a:chExt cx="0" cy="0"/>
        </a:xfrm>
      </p:grpSpPr>
      <p:sp>
        <p:nvSpPr>
          <p:cNvPr id="133" name="Google Shape;133;p22"/>
          <p:cNvSpPr/>
          <p:nvPr/>
        </p:nvSpPr>
        <p:spPr>
          <a:xfrm>
            <a:off x="9" y="1069875"/>
            <a:ext cx="5588700" cy="2940300"/>
          </a:xfrm>
          <a:prstGeom prst="roundRect">
            <a:avLst>
              <a:gd name="adj" fmla="val 0"/>
            </a:avLst>
          </a:pr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txBox="1">
            <a:spLocks noGrp="1"/>
          </p:cNvSpPr>
          <p:nvPr>
            <p:ph type="title"/>
          </p:nvPr>
        </p:nvSpPr>
        <p:spPr>
          <a:xfrm>
            <a:off x="713225" y="2296000"/>
            <a:ext cx="4484700" cy="841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5" name="Google Shape;135;p22"/>
          <p:cNvSpPr txBox="1">
            <a:spLocks noGrp="1"/>
          </p:cNvSpPr>
          <p:nvPr>
            <p:ph type="title" idx="2" hasCustomPrompt="1"/>
          </p:nvPr>
        </p:nvSpPr>
        <p:spPr>
          <a:xfrm>
            <a:off x="713225" y="1066175"/>
            <a:ext cx="1378500" cy="1195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8200">
                <a:solidFill>
                  <a:schemeClr val="accent3"/>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6" name="Google Shape;136;p22"/>
          <p:cNvSpPr txBox="1">
            <a:spLocks noGrp="1"/>
          </p:cNvSpPr>
          <p:nvPr>
            <p:ph type="subTitle" idx="1"/>
          </p:nvPr>
        </p:nvSpPr>
        <p:spPr>
          <a:xfrm>
            <a:off x="713225" y="3139650"/>
            <a:ext cx="4677000" cy="45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22"/>
          <p:cNvSpPr/>
          <p:nvPr/>
        </p:nvSpPr>
        <p:spPr>
          <a:xfrm rot="10800000" flipH="1">
            <a:off x="6809426" y="-61737"/>
            <a:ext cx="1441978" cy="209571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rot="10800000">
            <a:off x="8807359" y="3321301"/>
            <a:ext cx="1098239" cy="159614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rot="10800000" flipH="1">
            <a:off x="8430776" y="873588"/>
            <a:ext cx="1441978" cy="209571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rot="10800000">
            <a:off x="7478607" y="4068302"/>
            <a:ext cx="1098239" cy="1596147"/>
          </a:xfrm>
          <a:custGeom>
            <a:avLst/>
            <a:gdLst/>
            <a:ahLst/>
            <a:cxnLst/>
            <a:rect l="l" t="t" r="r" b="b"/>
            <a:pathLst>
              <a:path w="7791" h="11323" extrusionOk="0">
                <a:moveTo>
                  <a:pt x="7791" y="1"/>
                </a:moveTo>
                <a:lnTo>
                  <a:pt x="0" y="4487"/>
                </a:lnTo>
                <a:lnTo>
                  <a:pt x="0" y="11322"/>
                </a:lnTo>
                <a:lnTo>
                  <a:pt x="7791" y="6825"/>
                </a:lnTo>
                <a:lnTo>
                  <a:pt x="7791" y="1"/>
                </a:ln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12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1pPr>
            <a:lvl2pPr lvl="1"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2pPr>
            <a:lvl3pPr lvl="2"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3pPr>
            <a:lvl4pPr lvl="3"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4pPr>
            <a:lvl5pPr lvl="4"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5pPr>
            <a:lvl6pPr lvl="5"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6pPr>
            <a:lvl7pPr lvl="6"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7pPr>
            <a:lvl8pPr lvl="7"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8pPr>
            <a:lvl9pPr lvl="8" rtl="0">
              <a:spcBef>
                <a:spcPts val="0"/>
              </a:spcBef>
              <a:spcAft>
                <a:spcPts val="0"/>
              </a:spcAft>
              <a:buClr>
                <a:schemeClr val="lt2"/>
              </a:buClr>
              <a:buSzPts val="3000"/>
              <a:buFont typeface="Oswald"/>
              <a:buNone/>
              <a:defRPr sz="3000" b="1">
                <a:solidFill>
                  <a:schemeClr val="lt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Manrope"/>
              <a:buChar char="●"/>
              <a:defRPr>
                <a:solidFill>
                  <a:schemeClr val="accent1"/>
                </a:solidFill>
                <a:latin typeface="Manrope"/>
                <a:ea typeface="Manrope"/>
                <a:cs typeface="Manrope"/>
                <a:sym typeface="Manrope"/>
              </a:defRPr>
            </a:lvl1pPr>
            <a:lvl2pPr marL="914400" lvl="1"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2pPr>
            <a:lvl3pPr marL="1371600" lvl="2"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3pPr>
            <a:lvl4pPr marL="1828800" lvl="3"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4pPr>
            <a:lvl5pPr marL="2286000" lvl="4"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5pPr>
            <a:lvl6pPr marL="2743200" lvl="5"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6pPr>
            <a:lvl7pPr marL="3200400" lvl="6"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7pPr>
            <a:lvl8pPr marL="3657600" lvl="7" indent="-317500">
              <a:lnSpc>
                <a:spcPct val="115000"/>
              </a:lnSpc>
              <a:spcBef>
                <a:spcPts val="1600"/>
              </a:spcBef>
              <a:spcAft>
                <a:spcPts val="0"/>
              </a:spcAft>
              <a:buClr>
                <a:schemeClr val="accent1"/>
              </a:buClr>
              <a:buSzPts val="1400"/>
              <a:buFont typeface="Manrope"/>
              <a:buChar char="○"/>
              <a:defRPr>
                <a:solidFill>
                  <a:schemeClr val="accent1"/>
                </a:solidFill>
                <a:latin typeface="Manrope"/>
                <a:ea typeface="Manrope"/>
                <a:cs typeface="Manrope"/>
                <a:sym typeface="Manrope"/>
              </a:defRPr>
            </a:lvl8pPr>
            <a:lvl9pPr marL="4114800" lvl="8" indent="-317500">
              <a:lnSpc>
                <a:spcPct val="115000"/>
              </a:lnSpc>
              <a:spcBef>
                <a:spcPts val="1600"/>
              </a:spcBef>
              <a:spcAft>
                <a:spcPts val="1600"/>
              </a:spcAft>
              <a:buClr>
                <a:schemeClr val="accent1"/>
              </a:buClr>
              <a:buSzPts val="1400"/>
              <a:buFont typeface="Manrope"/>
              <a:buChar char="■"/>
              <a:defRPr>
                <a:solidFill>
                  <a:schemeClr val="accent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3" r:id="rId4"/>
    <p:sldLayoutId id="2147483673" r:id="rId5"/>
    <p:sldLayoutId id="2147483678" r:id="rId6"/>
    <p:sldLayoutId id="2147483679" r:id="rId7"/>
    <p:sldLayoutId id="2147483683" r:id="rId8"/>
    <p:sldLayoutId id="2147483684" r:id="rId9"/>
    <p:sldLayoutId id="2147483685" r:id="rId10"/>
    <p:sldLayoutId id="214748368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1.jp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pSp>
        <p:nvGrpSpPr>
          <p:cNvPr id="252" name="Google Shape;252;p37"/>
          <p:cNvGrpSpPr/>
          <p:nvPr/>
        </p:nvGrpSpPr>
        <p:grpSpPr>
          <a:xfrm>
            <a:off x="-166911" y="2581787"/>
            <a:ext cx="3849147" cy="2319393"/>
            <a:chOff x="606750" y="1503482"/>
            <a:chExt cx="4513011" cy="2719419"/>
          </a:xfrm>
        </p:grpSpPr>
        <p:sp>
          <p:nvSpPr>
            <p:cNvPr id="253" name="Google Shape;253;p37"/>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7"/>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7"/>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7"/>
          <p:cNvSpPr/>
          <p:nvPr/>
        </p:nvSpPr>
        <p:spPr>
          <a:xfrm>
            <a:off x="2628873" y="2824677"/>
            <a:ext cx="88739" cy="129693"/>
          </a:xfrm>
          <a:custGeom>
            <a:avLst/>
            <a:gdLst/>
            <a:ahLst/>
            <a:cxnLst/>
            <a:rect l="l" t="t" r="r" b="b"/>
            <a:pathLst>
              <a:path w="598" h="874" extrusionOk="0">
                <a:moveTo>
                  <a:pt x="241" y="1"/>
                </a:moveTo>
                <a:cubicBezTo>
                  <a:pt x="215" y="1"/>
                  <a:pt x="190" y="9"/>
                  <a:pt x="168" y="26"/>
                </a:cubicBezTo>
                <a:lnTo>
                  <a:pt x="1" y="110"/>
                </a:lnTo>
                <a:cubicBezTo>
                  <a:pt x="21" y="100"/>
                  <a:pt x="42" y="94"/>
                  <a:pt x="66" y="94"/>
                </a:cubicBezTo>
                <a:cubicBezTo>
                  <a:pt x="100" y="94"/>
                  <a:pt x="138" y="105"/>
                  <a:pt x="180" y="133"/>
                </a:cubicBezTo>
                <a:cubicBezTo>
                  <a:pt x="335" y="217"/>
                  <a:pt x="454" y="444"/>
                  <a:pt x="454" y="646"/>
                </a:cubicBezTo>
                <a:cubicBezTo>
                  <a:pt x="454" y="738"/>
                  <a:pt x="419" y="822"/>
                  <a:pt x="372" y="859"/>
                </a:cubicBezTo>
                <a:lnTo>
                  <a:pt x="372" y="859"/>
                </a:lnTo>
                <a:lnTo>
                  <a:pt x="490" y="790"/>
                </a:lnTo>
                <a:cubicBezTo>
                  <a:pt x="550" y="742"/>
                  <a:pt x="597" y="670"/>
                  <a:pt x="597" y="563"/>
                </a:cubicBezTo>
                <a:cubicBezTo>
                  <a:pt x="597" y="372"/>
                  <a:pt x="478" y="133"/>
                  <a:pt x="335" y="38"/>
                </a:cubicBezTo>
                <a:cubicBezTo>
                  <a:pt x="303" y="12"/>
                  <a:pt x="271" y="1"/>
                  <a:pt x="241" y="1"/>
                </a:cubicBezTo>
                <a:close/>
                <a:moveTo>
                  <a:pt x="372" y="859"/>
                </a:moveTo>
                <a:lnTo>
                  <a:pt x="347" y="873"/>
                </a:lnTo>
                <a:cubicBezTo>
                  <a:pt x="355" y="870"/>
                  <a:pt x="364" y="865"/>
                  <a:pt x="372" y="8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7"/>
          <p:cNvSpPr/>
          <p:nvPr/>
        </p:nvSpPr>
        <p:spPr>
          <a:xfrm>
            <a:off x="2600678" y="2845897"/>
            <a:ext cx="79687" cy="116486"/>
          </a:xfrm>
          <a:custGeom>
            <a:avLst/>
            <a:gdLst/>
            <a:ahLst/>
            <a:cxnLst/>
            <a:rect l="l" t="t" r="r" b="b"/>
            <a:pathLst>
              <a:path w="537" h="785" extrusionOk="0">
                <a:moveTo>
                  <a:pt x="166" y="1"/>
                </a:moveTo>
                <a:cubicBezTo>
                  <a:pt x="69" y="1"/>
                  <a:pt x="0" y="86"/>
                  <a:pt x="0" y="241"/>
                </a:cubicBezTo>
                <a:cubicBezTo>
                  <a:pt x="0" y="444"/>
                  <a:pt x="119" y="670"/>
                  <a:pt x="262" y="754"/>
                </a:cubicBezTo>
                <a:cubicBezTo>
                  <a:pt x="301" y="775"/>
                  <a:pt x="337" y="784"/>
                  <a:pt x="370" y="784"/>
                </a:cubicBezTo>
                <a:cubicBezTo>
                  <a:pt x="469" y="784"/>
                  <a:pt x="537" y="695"/>
                  <a:pt x="537" y="551"/>
                </a:cubicBezTo>
                <a:cubicBezTo>
                  <a:pt x="537" y="360"/>
                  <a:pt x="418" y="134"/>
                  <a:pt x="262" y="26"/>
                </a:cubicBezTo>
                <a:cubicBezTo>
                  <a:pt x="229" y="9"/>
                  <a:pt x="196"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a:off x="2793208" y="2590158"/>
            <a:ext cx="34718" cy="32836"/>
          </a:xfrm>
          <a:custGeom>
            <a:avLst/>
            <a:gdLst/>
            <a:ahLst/>
            <a:cxnLst/>
            <a:rect l="l" t="t" r="r" b="b"/>
            <a:pathLst>
              <a:path w="203" h="192" extrusionOk="0">
                <a:moveTo>
                  <a:pt x="0" y="0"/>
                </a:moveTo>
                <a:lnTo>
                  <a:pt x="0" y="84"/>
                </a:lnTo>
                <a:lnTo>
                  <a:pt x="203" y="191"/>
                </a:lnTo>
                <a:lnTo>
                  <a:pt x="203" y="10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p:nvPr/>
        </p:nvSpPr>
        <p:spPr>
          <a:xfrm>
            <a:off x="2604091" y="2856729"/>
            <a:ext cx="60396" cy="102241"/>
          </a:xfrm>
          <a:custGeom>
            <a:avLst/>
            <a:gdLst/>
            <a:ahLst/>
            <a:cxnLst/>
            <a:rect l="l" t="t" r="r" b="b"/>
            <a:pathLst>
              <a:path w="407" h="689" extrusionOk="0">
                <a:moveTo>
                  <a:pt x="156" y="1"/>
                </a:moveTo>
                <a:cubicBezTo>
                  <a:pt x="144" y="1"/>
                  <a:pt x="108" y="1"/>
                  <a:pt x="96" y="13"/>
                </a:cubicBezTo>
                <a:cubicBezTo>
                  <a:pt x="37" y="49"/>
                  <a:pt x="1" y="108"/>
                  <a:pt x="1" y="216"/>
                </a:cubicBezTo>
                <a:cubicBezTo>
                  <a:pt x="1" y="371"/>
                  <a:pt x="108" y="586"/>
                  <a:pt x="228" y="657"/>
                </a:cubicBezTo>
                <a:cubicBezTo>
                  <a:pt x="255" y="679"/>
                  <a:pt x="283" y="689"/>
                  <a:pt x="310" y="689"/>
                </a:cubicBezTo>
                <a:cubicBezTo>
                  <a:pt x="340" y="689"/>
                  <a:pt x="369" y="676"/>
                  <a:pt x="395" y="657"/>
                </a:cubicBezTo>
                <a:lnTo>
                  <a:pt x="407" y="645"/>
                </a:lnTo>
                <a:cubicBezTo>
                  <a:pt x="395" y="633"/>
                  <a:pt x="347" y="609"/>
                  <a:pt x="323" y="597"/>
                </a:cubicBezTo>
                <a:cubicBezTo>
                  <a:pt x="204" y="526"/>
                  <a:pt x="96" y="335"/>
                  <a:pt x="96" y="168"/>
                </a:cubicBezTo>
                <a:cubicBezTo>
                  <a:pt x="96" y="96"/>
                  <a:pt x="120" y="37"/>
                  <a:pt x="156" y="1"/>
                </a:cubicBezTo>
                <a:close/>
              </a:path>
            </a:pathLst>
          </a:custGeom>
          <a:solidFill>
            <a:srgbClr val="202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p:nvPr/>
        </p:nvSpPr>
        <p:spPr>
          <a:xfrm>
            <a:off x="2620117" y="2855097"/>
            <a:ext cx="55054" cy="92150"/>
          </a:xfrm>
          <a:custGeom>
            <a:avLst/>
            <a:gdLst/>
            <a:ahLst/>
            <a:cxnLst/>
            <a:rect l="l" t="t" r="r" b="b"/>
            <a:pathLst>
              <a:path w="371" h="621" extrusionOk="0">
                <a:moveTo>
                  <a:pt x="60" y="0"/>
                </a:moveTo>
                <a:cubicBezTo>
                  <a:pt x="12" y="24"/>
                  <a:pt x="0" y="84"/>
                  <a:pt x="0" y="167"/>
                </a:cubicBezTo>
                <a:cubicBezTo>
                  <a:pt x="0" y="322"/>
                  <a:pt x="108" y="525"/>
                  <a:pt x="227" y="597"/>
                </a:cubicBezTo>
                <a:cubicBezTo>
                  <a:pt x="251" y="608"/>
                  <a:pt x="299" y="620"/>
                  <a:pt x="322" y="620"/>
                </a:cubicBezTo>
                <a:cubicBezTo>
                  <a:pt x="358" y="597"/>
                  <a:pt x="370" y="549"/>
                  <a:pt x="370" y="501"/>
                </a:cubicBezTo>
                <a:lnTo>
                  <a:pt x="370" y="453"/>
                </a:lnTo>
                <a:lnTo>
                  <a:pt x="370" y="418"/>
                </a:lnTo>
                <a:cubicBezTo>
                  <a:pt x="354" y="476"/>
                  <a:pt x="320" y="511"/>
                  <a:pt x="277" y="511"/>
                </a:cubicBezTo>
                <a:cubicBezTo>
                  <a:pt x="258" y="511"/>
                  <a:pt x="237" y="504"/>
                  <a:pt x="215" y="489"/>
                </a:cubicBezTo>
                <a:cubicBezTo>
                  <a:pt x="131" y="441"/>
                  <a:pt x="72" y="322"/>
                  <a:pt x="72" y="227"/>
                </a:cubicBezTo>
                <a:cubicBezTo>
                  <a:pt x="72" y="148"/>
                  <a:pt x="104" y="101"/>
                  <a:pt x="159" y="101"/>
                </a:cubicBezTo>
                <a:cubicBezTo>
                  <a:pt x="179" y="101"/>
                  <a:pt x="202" y="107"/>
                  <a:pt x="227" y="119"/>
                </a:cubicBezTo>
                <a:lnTo>
                  <a:pt x="239" y="131"/>
                </a:lnTo>
                <a:cubicBezTo>
                  <a:pt x="203" y="84"/>
                  <a:pt x="167" y="60"/>
                  <a:pt x="131" y="24"/>
                </a:cubicBezTo>
                <a:cubicBezTo>
                  <a:pt x="131" y="24"/>
                  <a:pt x="120" y="24"/>
                  <a:pt x="120" y="12"/>
                </a:cubicBezTo>
                <a:cubicBezTo>
                  <a:pt x="108" y="0"/>
                  <a:pt x="72" y="0"/>
                  <a:pt x="60"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2630653" y="2868304"/>
            <a:ext cx="40956" cy="62621"/>
          </a:xfrm>
          <a:custGeom>
            <a:avLst/>
            <a:gdLst/>
            <a:ahLst/>
            <a:cxnLst/>
            <a:rect l="l" t="t" r="r" b="b"/>
            <a:pathLst>
              <a:path w="276" h="422" extrusionOk="0">
                <a:moveTo>
                  <a:pt x="104" y="0"/>
                </a:moveTo>
                <a:cubicBezTo>
                  <a:pt x="42" y="0"/>
                  <a:pt x="1" y="48"/>
                  <a:pt x="1" y="138"/>
                </a:cubicBezTo>
                <a:cubicBezTo>
                  <a:pt x="1" y="233"/>
                  <a:pt x="60" y="352"/>
                  <a:pt x="144" y="400"/>
                </a:cubicBezTo>
                <a:cubicBezTo>
                  <a:pt x="166" y="415"/>
                  <a:pt x="186" y="422"/>
                  <a:pt x="203" y="422"/>
                </a:cubicBezTo>
                <a:cubicBezTo>
                  <a:pt x="241" y="422"/>
                  <a:pt x="267" y="387"/>
                  <a:pt x="275" y="329"/>
                </a:cubicBezTo>
                <a:cubicBezTo>
                  <a:pt x="263" y="221"/>
                  <a:pt x="216" y="114"/>
                  <a:pt x="156" y="30"/>
                </a:cubicBezTo>
                <a:lnTo>
                  <a:pt x="144" y="6"/>
                </a:lnTo>
                <a:cubicBezTo>
                  <a:pt x="130" y="2"/>
                  <a:pt x="116" y="0"/>
                  <a:pt x="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2637776" y="2727184"/>
            <a:ext cx="60396" cy="87253"/>
          </a:xfrm>
          <a:custGeom>
            <a:avLst/>
            <a:gdLst/>
            <a:ahLst/>
            <a:cxnLst/>
            <a:rect l="l" t="t" r="r" b="b"/>
            <a:pathLst>
              <a:path w="407" h="588" extrusionOk="0">
                <a:moveTo>
                  <a:pt x="272" y="0"/>
                </a:moveTo>
                <a:cubicBezTo>
                  <a:pt x="243" y="0"/>
                  <a:pt x="211" y="10"/>
                  <a:pt x="168" y="39"/>
                </a:cubicBezTo>
                <a:cubicBezTo>
                  <a:pt x="60" y="110"/>
                  <a:pt x="1" y="254"/>
                  <a:pt x="72" y="313"/>
                </a:cubicBezTo>
                <a:cubicBezTo>
                  <a:pt x="72" y="444"/>
                  <a:pt x="239" y="588"/>
                  <a:pt x="239" y="588"/>
                </a:cubicBezTo>
                <a:lnTo>
                  <a:pt x="299" y="564"/>
                </a:lnTo>
                <a:lnTo>
                  <a:pt x="299" y="468"/>
                </a:lnTo>
                <a:cubicBezTo>
                  <a:pt x="304" y="472"/>
                  <a:pt x="310" y="474"/>
                  <a:pt x="314" y="474"/>
                </a:cubicBezTo>
                <a:cubicBezTo>
                  <a:pt x="341" y="474"/>
                  <a:pt x="355" y="423"/>
                  <a:pt x="335" y="373"/>
                </a:cubicBezTo>
                <a:cubicBezTo>
                  <a:pt x="370" y="289"/>
                  <a:pt x="287" y="170"/>
                  <a:pt x="287" y="170"/>
                </a:cubicBezTo>
                <a:cubicBezTo>
                  <a:pt x="287" y="170"/>
                  <a:pt x="299" y="63"/>
                  <a:pt x="406" y="27"/>
                </a:cubicBezTo>
                <a:cubicBezTo>
                  <a:pt x="350" y="20"/>
                  <a:pt x="314" y="0"/>
                  <a:pt x="272"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7"/>
          <p:cNvGrpSpPr/>
          <p:nvPr/>
        </p:nvGrpSpPr>
        <p:grpSpPr>
          <a:xfrm>
            <a:off x="2235041" y="2237508"/>
            <a:ext cx="787788" cy="1474137"/>
            <a:chOff x="2760020" y="1716554"/>
            <a:chExt cx="1172129" cy="2193330"/>
          </a:xfrm>
        </p:grpSpPr>
        <p:sp>
          <p:nvSpPr>
            <p:cNvPr id="264" name="Google Shape;264;p37"/>
            <p:cNvSpPr/>
            <p:nvPr/>
          </p:nvSpPr>
          <p:spPr>
            <a:xfrm>
              <a:off x="3744949" y="2591733"/>
              <a:ext cx="187200" cy="301862"/>
            </a:xfrm>
            <a:custGeom>
              <a:avLst/>
              <a:gdLst/>
              <a:ahLst/>
              <a:cxnLst/>
              <a:rect l="l" t="t" r="r" b="b"/>
              <a:pathLst>
                <a:path w="991" h="1598" extrusionOk="0">
                  <a:moveTo>
                    <a:pt x="103" y="1"/>
                  </a:moveTo>
                  <a:cubicBezTo>
                    <a:pt x="39" y="1"/>
                    <a:pt x="0" y="61"/>
                    <a:pt x="0" y="167"/>
                  </a:cubicBezTo>
                  <a:lnTo>
                    <a:pt x="0" y="883"/>
                  </a:lnTo>
                  <a:cubicBezTo>
                    <a:pt x="0" y="1014"/>
                    <a:pt x="72" y="1157"/>
                    <a:pt x="179" y="1217"/>
                  </a:cubicBezTo>
                  <a:lnTo>
                    <a:pt x="811" y="1574"/>
                  </a:lnTo>
                  <a:cubicBezTo>
                    <a:pt x="837" y="1590"/>
                    <a:pt x="861" y="1598"/>
                    <a:pt x="883" y="1598"/>
                  </a:cubicBezTo>
                  <a:cubicBezTo>
                    <a:pt x="945" y="1598"/>
                    <a:pt x="990" y="1540"/>
                    <a:pt x="990" y="1443"/>
                  </a:cubicBezTo>
                  <a:lnTo>
                    <a:pt x="990" y="727"/>
                  </a:lnTo>
                  <a:cubicBezTo>
                    <a:pt x="990" y="596"/>
                    <a:pt x="907" y="441"/>
                    <a:pt x="811" y="381"/>
                  </a:cubicBezTo>
                  <a:lnTo>
                    <a:pt x="179" y="24"/>
                  </a:lnTo>
                  <a:cubicBezTo>
                    <a:pt x="151" y="8"/>
                    <a:pt x="126" y="1"/>
                    <a:pt x="10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p:nvPr/>
          </p:nvSpPr>
          <p:spPr>
            <a:xfrm>
              <a:off x="3672789" y="2963490"/>
              <a:ext cx="15868" cy="36269"/>
            </a:xfrm>
            <a:custGeom>
              <a:avLst/>
              <a:gdLst/>
              <a:ahLst/>
              <a:cxnLst/>
              <a:rect l="l" t="t" r="r" b="b"/>
              <a:pathLst>
                <a:path w="84" h="192" extrusionOk="0">
                  <a:moveTo>
                    <a:pt x="84" y="0"/>
                  </a:moveTo>
                  <a:lnTo>
                    <a:pt x="0" y="24"/>
                  </a:lnTo>
                  <a:lnTo>
                    <a:pt x="0" y="167"/>
                  </a:lnTo>
                  <a:lnTo>
                    <a:pt x="84" y="191"/>
                  </a:lnTo>
                  <a:lnTo>
                    <a:pt x="84" y="0"/>
                  </a:ln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p:cNvSpPr/>
            <p:nvPr/>
          </p:nvSpPr>
          <p:spPr>
            <a:xfrm>
              <a:off x="3663722" y="2760610"/>
              <a:ext cx="259360" cy="239903"/>
            </a:xfrm>
            <a:custGeom>
              <a:avLst/>
              <a:gdLst/>
              <a:ahLst/>
              <a:cxnLst/>
              <a:rect l="l" t="t" r="r" b="b"/>
              <a:pathLst>
                <a:path w="1373" h="1270" extrusionOk="0">
                  <a:moveTo>
                    <a:pt x="1373" y="0"/>
                  </a:moveTo>
                  <a:lnTo>
                    <a:pt x="1" y="776"/>
                  </a:lnTo>
                  <a:lnTo>
                    <a:pt x="1" y="1015"/>
                  </a:lnTo>
                  <a:cubicBezTo>
                    <a:pt x="1" y="1170"/>
                    <a:pt x="78" y="1270"/>
                    <a:pt x="184" y="1270"/>
                  </a:cubicBezTo>
                  <a:cubicBezTo>
                    <a:pt x="216" y="1270"/>
                    <a:pt x="251" y="1261"/>
                    <a:pt x="287" y="1241"/>
                  </a:cubicBezTo>
                  <a:lnTo>
                    <a:pt x="1074" y="788"/>
                  </a:lnTo>
                  <a:cubicBezTo>
                    <a:pt x="1241" y="704"/>
                    <a:pt x="1373" y="442"/>
                    <a:pt x="1373" y="239"/>
                  </a:cubicBezTo>
                  <a:lnTo>
                    <a:pt x="1373" y="0"/>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p:nvPr/>
          </p:nvSpPr>
          <p:spPr>
            <a:xfrm>
              <a:off x="2987646" y="2055253"/>
              <a:ext cx="160187" cy="332086"/>
            </a:xfrm>
            <a:custGeom>
              <a:avLst/>
              <a:gdLst/>
              <a:ahLst/>
              <a:cxnLst/>
              <a:rect l="l" t="t" r="r" b="b"/>
              <a:pathLst>
                <a:path w="848" h="1758" extrusionOk="0">
                  <a:moveTo>
                    <a:pt x="120" y="0"/>
                  </a:moveTo>
                  <a:cubicBezTo>
                    <a:pt x="120" y="239"/>
                    <a:pt x="48" y="597"/>
                    <a:pt x="24" y="967"/>
                  </a:cubicBezTo>
                  <a:cubicBezTo>
                    <a:pt x="1" y="1348"/>
                    <a:pt x="72" y="1492"/>
                    <a:pt x="251" y="1659"/>
                  </a:cubicBezTo>
                  <a:cubicBezTo>
                    <a:pt x="321" y="1720"/>
                    <a:pt x="404" y="1757"/>
                    <a:pt x="484" y="1757"/>
                  </a:cubicBezTo>
                  <a:cubicBezTo>
                    <a:pt x="622" y="1757"/>
                    <a:pt x="750" y="1647"/>
                    <a:pt x="788" y="1360"/>
                  </a:cubicBezTo>
                  <a:cubicBezTo>
                    <a:pt x="848" y="895"/>
                    <a:pt x="442" y="0"/>
                    <a:pt x="442"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3127621" y="3378128"/>
              <a:ext cx="270316" cy="361743"/>
            </a:xfrm>
            <a:custGeom>
              <a:avLst/>
              <a:gdLst/>
              <a:ahLst/>
              <a:cxnLst/>
              <a:rect l="l" t="t" r="r" b="b"/>
              <a:pathLst>
                <a:path w="1431" h="1915" extrusionOk="0">
                  <a:moveTo>
                    <a:pt x="1192" y="0"/>
                  </a:moveTo>
                  <a:cubicBezTo>
                    <a:pt x="1094" y="8"/>
                    <a:pt x="1011" y="30"/>
                    <a:pt x="917" y="30"/>
                  </a:cubicBezTo>
                  <a:cubicBezTo>
                    <a:pt x="863" y="30"/>
                    <a:pt x="805" y="22"/>
                    <a:pt x="739" y="0"/>
                  </a:cubicBezTo>
                  <a:lnTo>
                    <a:pt x="739" y="0"/>
                  </a:lnTo>
                  <a:cubicBezTo>
                    <a:pt x="751" y="96"/>
                    <a:pt x="751" y="191"/>
                    <a:pt x="751" y="275"/>
                  </a:cubicBezTo>
                  <a:cubicBezTo>
                    <a:pt x="763" y="895"/>
                    <a:pt x="858" y="991"/>
                    <a:pt x="524" y="1229"/>
                  </a:cubicBezTo>
                  <a:cubicBezTo>
                    <a:pt x="238" y="1444"/>
                    <a:pt x="214" y="1515"/>
                    <a:pt x="83" y="1730"/>
                  </a:cubicBezTo>
                  <a:cubicBezTo>
                    <a:pt x="1" y="1853"/>
                    <a:pt x="121" y="1914"/>
                    <a:pt x="254" y="1914"/>
                  </a:cubicBezTo>
                  <a:cubicBezTo>
                    <a:pt x="277" y="1914"/>
                    <a:pt x="299" y="1913"/>
                    <a:pt x="321" y="1909"/>
                  </a:cubicBezTo>
                  <a:cubicBezTo>
                    <a:pt x="632" y="1826"/>
                    <a:pt x="882" y="1504"/>
                    <a:pt x="1049" y="1432"/>
                  </a:cubicBezTo>
                  <a:cubicBezTo>
                    <a:pt x="1216" y="1372"/>
                    <a:pt x="1431" y="1277"/>
                    <a:pt x="1395" y="1098"/>
                  </a:cubicBezTo>
                  <a:cubicBezTo>
                    <a:pt x="1347" y="907"/>
                    <a:pt x="1300" y="907"/>
                    <a:pt x="1252" y="740"/>
                  </a:cubicBezTo>
                  <a:cubicBezTo>
                    <a:pt x="1228" y="597"/>
                    <a:pt x="1168" y="263"/>
                    <a:pt x="1192"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3117232" y="3560607"/>
              <a:ext cx="296573" cy="193811"/>
            </a:xfrm>
            <a:custGeom>
              <a:avLst/>
              <a:gdLst/>
              <a:ahLst/>
              <a:cxnLst/>
              <a:rect l="l" t="t" r="r" b="b"/>
              <a:pathLst>
                <a:path w="1570" h="1026" extrusionOk="0">
                  <a:moveTo>
                    <a:pt x="1414" y="1"/>
                  </a:moveTo>
                  <a:cubicBezTo>
                    <a:pt x="1414" y="1"/>
                    <a:pt x="1343" y="132"/>
                    <a:pt x="1307" y="203"/>
                  </a:cubicBezTo>
                  <a:cubicBezTo>
                    <a:pt x="1176" y="311"/>
                    <a:pt x="1021" y="370"/>
                    <a:pt x="866" y="526"/>
                  </a:cubicBezTo>
                  <a:cubicBezTo>
                    <a:pt x="745" y="629"/>
                    <a:pt x="656" y="707"/>
                    <a:pt x="562" y="707"/>
                  </a:cubicBezTo>
                  <a:cubicBezTo>
                    <a:pt x="525" y="707"/>
                    <a:pt x="488" y="695"/>
                    <a:pt x="448" y="669"/>
                  </a:cubicBezTo>
                  <a:cubicBezTo>
                    <a:pt x="293" y="597"/>
                    <a:pt x="281" y="538"/>
                    <a:pt x="281" y="538"/>
                  </a:cubicBezTo>
                  <a:cubicBezTo>
                    <a:pt x="281" y="538"/>
                    <a:pt x="90" y="681"/>
                    <a:pt x="42" y="776"/>
                  </a:cubicBezTo>
                  <a:cubicBezTo>
                    <a:pt x="0" y="850"/>
                    <a:pt x="153" y="1025"/>
                    <a:pt x="377" y="1025"/>
                  </a:cubicBezTo>
                  <a:cubicBezTo>
                    <a:pt x="407" y="1025"/>
                    <a:pt x="439" y="1022"/>
                    <a:pt x="472" y="1015"/>
                  </a:cubicBezTo>
                  <a:cubicBezTo>
                    <a:pt x="758" y="955"/>
                    <a:pt x="866" y="764"/>
                    <a:pt x="1009" y="609"/>
                  </a:cubicBezTo>
                  <a:cubicBezTo>
                    <a:pt x="1164" y="478"/>
                    <a:pt x="1295" y="418"/>
                    <a:pt x="1450" y="311"/>
                  </a:cubicBezTo>
                  <a:cubicBezTo>
                    <a:pt x="1569" y="203"/>
                    <a:pt x="1414" y="1"/>
                    <a:pt x="1414"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3446297" y="3488446"/>
              <a:ext cx="271638" cy="405568"/>
            </a:xfrm>
            <a:custGeom>
              <a:avLst/>
              <a:gdLst/>
              <a:ahLst/>
              <a:cxnLst/>
              <a:rect l="l" t="t" r="r" b="b"/>
              <a:pathLst>
                <a:path w="1438" h="2147" extrusionOk="0">
                  <a:moveTo>
                    <a:pt x="663" y="1"/>
                  </a:moveTo>
                  <a:lnTo>
                    <a:pt x="663" y="1"/>
                  </a:lnTo>
                  <a:cubicBezTo>
                    <a:pt x="674" y="108"/>
                    <a:pt x="698" y="204"/>
                    <a:pt x="698" y="287"/>
                  </a:cubicBezTo>
                  <a:cubicBezTo>
                    <a:pt x="722" y="896"/>
                    <a:pt x="841" y="1230"/>
                    <a:pt x="519" y="1468"/>
                  </a:cubicBezTo>
                  <a:cubicBezTo>
                    <a:pt x="245" y="1671"/>
                    <a:pt x="209" y="1755"/>
                    <a:pt x="78" y="1957"/>
                  </a:cubicBezTo>
                  <a:cubicBezTo>
                    <a:pt x="0" y="2083"/>
                    <a:pt x="104" y="2146"/>
                    <a:pt x="229" y="2146"/>
                  </a:cubicBezTo>
                  <a:cubicBezTo>
                    <a:pt x="258" y="2146"/>
                    <a:pt x="287" y="2143"/>
                    <a:pt x="317" y="2136"/>
                  </a:cubicBezTo>
                  <a:cubicBezTo>
                    <a:pt x="627" y="2065"/>
                    <a:pt x="877" y="1731"/>
                    <a:pt x="1044" y="1659"/>
                  </a:cubicBezTo>
                  <a:cubicBezTo>
                    <a:pt x="1211" y="1600"/>
                    <a:pt x="1438" y="1516"/>
                    <a:pt x="1390" y="1337"/>
                  </a:cubicBezTo>
                  <a:cubicBezTo>
                    <a:pt x="1343" y="1134"/>
                    <a:pt x="1271" y="1063"/>
                    <a:pt x="1235" y="896"/>
                  </a:cubicBezTo>
                  <a:cubicBezTo>
                    <a:pt x="1211" y="752"/>
                    <a:pt x="1152" y="574"/>
                    <a:pt x="1176" y="323"/>
                  </a:cubicBezTo>
                  <a:lnTo>
                    <a:pt x="1176" y="323"/>
                  </a:lnTo>
                  <a:cubicBezTo>
                    <a:pt x="1172" y="323"/>
                    <a:pt x="1168" y="323"/>
                    <a:pt x="1165" y="323"/>
                  </a:cubicBezTo>
                  <a:cubicBezTo>
                    <a:pt x="1013" y="323"/>
                    <a:pt x="849" y="82"/>
                    <a:pt x="663"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3436852" y="3716072"/>
              <a:ext cx="296951" cy="193811"/>
            </a:xfrm>
            <a:custGeom>
              <a:avLst/>
              <a:gdLst/>
              <a:ahLst/>
              <a:cxnLst/>
              <a:rect l="l" t="t" r="r" b="b"/>
              <a:pathLst>
                <a:path w="1572" h="1026" extrusionOk="0">
                  <a:moveTo>
                    <a:pt x="1404" y="1"/>
                  </a:moveTo>
                  <a:cubicBezTo>
                    <a:pt x="1404" y="1"/>
                    <a:pt x="1333" y="132"/>
                    <a:pt x="1309" y="204"/>
                  </a:cubicBezTo>
                  <a:cubicBezTo>
                    <a:pt x="1166" y="311"/>
                    <a:pt x="1023" y="371"/>
                    <a:pt x="856" y="514"/>
                  </a:cubicBezTo>
                  <a:cubicBezTo>
                    <a:pt x="734" y="627"/>
                    <a:pt x="650" y="702"/>
                    <a:pt x="554" y="702"/>
                  </a:cubicBezTo>
                  <a:cubicBezTo>
                    <a:pt x="518" y="702"/>
                    <a:pt x="480" y="692"/>
                    <a:pt x="438" y="669"/>
                  </a:cubicBezTo>
                  <a:cubicBezTo>
                    <a:pt x="295" y="597"/>
                    <a:pt x="271" y="538"/>
                    <a:pt x="271" y="538"/>
                  </a:cubicBezTo>
                  <a:cubicBezTo>
                    <a:pt x="271" y="538"/>
                    <a:pt x="80" y="681"/>
                    <a:pt x="33" y="776"/>
                  </a:cubicBezTo>
                  <a:cubicBezTo>
                    <a:pt x="1" y="850"/>
                    <a:pt x="145" y="1025"/>
                    <a:pt x="376" y="1025"/>
                  </a:cubicBezTo>
                  <a:cubicBezTo>
                    <a:pt x="407" y="1025"/>
                    <a:pt x="440" y="1022"/>
                    <a:pt x="474" y="1015"/>
                  </a:cubicBezTo>
                  <a:cubicBezTo>
                    <a:pt x="748" y="955"/>
                    <a:pt x="856" y="752"/>
                    <a:pt x="1011" y="609"/>
                  </a:cubicBezTo>
                  <a:cubicBezTo>
                    <a:pt x="1154" y="478"/>
                    <a:pt x="1285" y="418"/>
                    <a:pt x="1440" y="311"/>
                  </a:cubicBezTo>
                  <a:cubicBezTo>
                    <a:pt x="1571" y="216"/>
                    <a:pt x="1404" y="1"/>
                    <a:pt x="1404"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3098153" y="2512772"/>
              <a:ext cx="515697" cy="1006270"/>
            </a:xfrm>
            <a:custGeom>
              <a:avLst/>
              <a:gdLst/>
              <a:ahLst/>
              <a:cxnLst/>
              <a:rect l="l" t="t" r="r" b="b"/>
              <a:pathLst>
                <a:path w="2730" h="5327" extrusionOk="0">
                  <a:moveTo>
                    <a:pt x="1229" y="0"/>
                  </a:moveTo>
                  <a:cubicBezTo>
                    <a:pt x="1229" y="0"/>
                    <a:pt x="692" y="1086"/>
                    <a:pt x="477" y="1718"/>
                  </a:cubicBezTo>
                  <a:cubicBezTo>
                    <a:pt x="275" y="2255"/>
                    <a:pt x="0" y="2625"/>
                    <a:pt x="84" y="2911"/>
                  </a:cubicBezTo>
                  <a:cubicBezTo>
                    <a:pt x="155" y="3186"/>
                    <a:pt x="298" y="3603"/>
                    <a:pt x="489" y="4080"/>
                  </a:cubicBezTo>
                  <a:cubicBezTo>
                    <a:pt x="740" y="4724"/>
                    <a:pt x="931" y="5321"/>
                    <a:pt x="931" y="5321"/>
                  </a:cubicBezTo>
                  <a:cubicBezTo>
                    <a:pt x="931" y="5321"/>
                    <a:pt x="960" y="5327"/>
                    <a:pt x="1007" y="5327"/>
                  </a:cubicBezTo>
                  <a:cubicBezTo>
                    <a:pt x="1097" y="5327"/>
                    <a:pt x="1252" y="5306"/>
                    <a:pt x="1408" y="5190"/>
                  </a:cubicBezTo>
                  <a:cubicBezTo>
                    <a:pt x="1408" y="4414"/>
                    <a:pt x="1444" y="3997"/>
                    <a:pt x="1372" y="3567"/>
                  </a:cubicBezTo>
                  <a:cubicBezTo>
                    <a:pt x="1265" y="2995"/>
                    <a:pt x="1050" y="2816"/>
                    <a:pt x="1050" y="2816"/>
                  </a:cubicBezTo>
                  <a:cubicBezTo>
                    <a:pt x="1050" y="2816"/>
                    <a:pt x="1730" y="1909"/>
                    <a:pt x="1909" y="1193"/>
                  </a:cubicBezTo>
                  <a:cubicBezTo>
                    <a:pt x="2729" y="748"/>
                    <a:pt x="2376" y="107"/>
                    <a:pt x="2329" y="107"/>
                  </a:cubicBezTo>
                  <a:lnTo>
                    <a:pt x="2329" y="107"/>
                  </a:lnTo>
                  <a:cubicBezTo>
                    <a:pt x="2328" y="107"/>
                    <a:pt x="2327" y="107"/>
                    <a:pt x="2327" y="108"/>
                  </a:cubicBezTo>
                  <a:cubicBezTo>
                    <a:pt x="2324" y="110"/>
                    <a:pt x="2313" y="110"/>
                    <a:pt x="2297" y="110"/>
                  </a:cubicBezTo>
                  <a:cubicBezTo>
                    <a:pt x="2121" y="110"/>
                    <a:pt x="1229" y="0"/>
                    <a:pt x="1229"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3363936" y="2505972"/>
              <a:ext cx="347387" cy="1178736"/>
            </a:xfrm>
            <a:custGeom>
              <a:avLst/>
              <a:gdLst/>
              <a:ahLst/>
              <a:cxnLst/>
              <a:rect l="l" t="t" r="r" b="b"/>
              <a:pathLst>
                <a:path w="1839" h="6240" extrusionOk="0">
                  <a:moveTo>
                    <a:pt x="1372" y="0"/>
                  </a:moveTo>
                  <a:cubicBezTo>
                    <a:pt x="1328" y="0"/>
                    <a:pt x="144" y="418"/>
                    <a:pt x="156" y="418"/>
                  </a:cubicBezTo>
                  <a:lnTo>
                    <a:pt x="168" y="418"/>
                  </a:lnTo>
                  <a:cubicBezTo>
                    <a:pt x="1" y="776"/>
                    <a:pt x="1" y="1241"/>
                    <a:pt x="275" y="1599"/>
                  </a:cubicBezTo>
                  <a:cubicBezTo>
                    <a:pt x="216" y="2565"/>
                    <a:pt x="1" y="2995"/>
                    <a:pt x="168" y="3627"/>
                  </a:cubicBezTo>
                  <a:cubicBezTo>
                    <a:pt x="228" y="3854"/>
                    <a:pt x="1015" y="5691"/>
                    <a:pt x="1170" y="6144"/>
                  </a:cubicBezTo>
                  <a:cubicBezTo>
                    <a:pt x="1269" y="6200"/>
                    <a:pt x="1366" y="6240"/>
                    <a:pt x="1457" y="6240"/>
                  </a:cubicBezTo>
                  <a:cubicBezTo>
                    <a:pt x="1541" y="6240"/>
                    <a:pt x="1621" y="6206"/>
                    <a:pt x="1695" y="6121"/>
                  </a:cubicBezTo>
                  <a:cubicBezTo>
                    <a:pt x="1635" y="5703"/>
                    <a:pt x="1671" y="4868"/>
                    <a:pt x="1576" y="4438"/>
                  </a:cubicBezTo>
                  <a:cubicBezTo>
                    <a:pt x="1468" y="3997"/>
                    <a:pt x="1289" y="3866"/>
                    <a:pt x="1110" y="3735"/>
                  </a:cubicBezTo>
                  <a:cubicBezTo>
                    <a:pt x="1277" y="3544"/>
                    <a:pt x="1588" y="2589"/>
                    <a:pt x="1433" y="1647"/>
                  </a:cubicBezTo>
                  <a:cubicBezTo>
                    <a:pt x="1838" y="871"/>
                    <a:pt x="1671" y="334"/>
                    <a:pt x="1373" y="0"/>
                  </a:cubicBezTo>
                  <a:cubicBezTo>
                    <a:pt x="1373" y="0"/>
                    <a:pt x="1372" y="0"/>
                    <a:pt x="1372"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3384338" y="1913955"/>
              <a:ext cx="225547" cy="222146"/>
            </a:xfrm>
            <a:custGeom>
              <a:avLst/>
              <a:gdLst/>
              <a:ahLst/>
              <a:cxnLst/>
              <a:rect l="l" t="t" r="r" b="b"/>
              <a:pathLst>
                <a:path w="1194" h="1176" extrusionOk="0">
                  <a:moveTo>
                    <a:pt x="400" y="1"/>
                  </a:moveTo>
                  <a:cubicBezTo>
                    <a:pt x="231" y="1"/>
                    <a:pt x="96" y="68"/>
                    <a:pt x="96" y="68"/>
                  </a:cubicBezTo>
                  <a:cubicBezTo>
                    <a:pt x="96" y="68"/>
                    <a:pt x="0" y="1106"/>
                    <a:pt x="513" y="1166"/>
                  </a:cubicBezTo>
                  <a:cubicBezTo>
                    <a:pt x="565" y="1172"/>
                    <a:pt x="611" y="1175"/>
                    <a:pt x="654" y="1175"/>
                  </a:cubicBezTo>
                  <a:cubicBezTo>
                    <a:pt x="1015" y="1175"/>
                    <a:pt x="1059" y="958"/>
                    <a:pt x="931" y="713"/>
                  </a:cubicBezTo>
                  <a:cubicBezTo>
                    <a:pt x="1193" y="522"/>
                    <a:pt x="955" y="295"/>
                    <a:pt x="704" y="92"/>
                  </a:cubicBezTo>
                  <a:cubicBezTo>
                    <a:pt x="604" y="23"/>
                    <a:pt x="497" y="1"/>
                    <a:pt x="400"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3037327" y="1975726"/>
              <a:ext cx="304318" cy="401979"/>
            </a:xfrm>
            <a:custGeom>
              <a:avLst/>
              <a:gdLst/>
              <a:ahLst/>
              <a:cxnLst/>
              <a:rect l="l" t="t" r="r" b="b"/>
              <a:pathLst>
                <a:path w="1611" h="2128" extrusionOk="0">
                  <a:moveTo>
                    <a:pt x="1251" y="0"/>
                  </a:moveTo>
                  <a:cubicBezTo>
                    <a:pt x="1192" y="0"/>
                    <a:pt x="1128" y="15"/>
                    <a:pt x="1062" y="52"/>
                  </a:cubicBezTo>
                  <a:cubicBezTo>
                    <a:pt x="799" y="195"/>
                    <a:pt x="215" y="958"/>
                    <a:pt x="0" y="1245"/>
                  </a:cubicBezTo>
                  <a:cubicBezTo>
                    <a:pt x="155" y="1471"/>
                    <a:pt x="322" y="1877"/>
                    <a:pt x="382" y="2127"/>
                  </a:cubicBezTo>
                  <a:cubicBezTo>
                    <a:pt x="704" y="2032"/>
                    <a:pt x="1611" y="755"/>
                    <a:pt x="1611" y="755"/>
                  </a:cubicBezTo>
                  <a:lnTo>
                    <a:pt x="1587" y="111"/>
                  </a:lnTo>
                  <a:cubicBezTo>
                    <a:pt x="1496" y="70"/>
                    <a:pt x="1383" y="0"/>
                    <a:pt x="1251"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3158979" y="1972515"/>
              <a:ext cx="518531" cy="720842"/>
            </a:xfrm>
            <a:custGeom>
              <a:avLst/>
              <a:gdLst/>
              <a:ahLst/>
              <a:cxnLst/>
              <a:rect l="l" t="t" r="r" b="b"/>
              <a:pathLst>
                <a:path w="2745" h="3816" extrusionOk="0">
                  <a:moveTo>
                    <a:pt x="804" y="0"/>
                  </a:moveTo>
                  <a:cubicBezTo>
                    <a:pt x="620" y="0"/>
                    <a:pt x="573" y="80"/>
                    <a:pt x="573" y="80"/>
                  </a:cubicBezTo>
                  <a:cubicBezTo>
                    <a:pt x="573" y="80"/>
                    <a:pt x="191" y="951"/>
                    <a:pt x="96" y="1357"/>
                  </a:cubicBezTo>
                  <a:cubicBezTo>
                    <a:pt x="0" y="1655"/>
                    <a:pt x="0" y="1846"/>
                    <a:pt x="155" y="2037"/>
                  </a:cubicBezTo>
                  <a:cubicBezTo>
                    <a:pt x="346" y="2228"/>
                    <a:pt x="334" y="2097"/>
                    <a:pt x="525" y="2347"/>
                  </a:cubicBezTo>
                  <a:cubicBezTo>
                    <a:pt x="633" y="2586"/>
                    <a:pt x="668" y="2884"/>
                    <a:pt x="513" y="3409"/>
                  </a:cubicBezTo>
                  <a:cubicBezTo>
                    <a:pt x="814" y="3732"/>
                    <a:pt x="1136" y="3816"/>
                    <a:pt x="1662" y="3816"/>
                  </a:cubicBezTo>
                  <a:cubicBezTo>
                    <a:pt x="1700" y="3816"/>
                    <a:pt x="1738" y="3815"/>
                    <a:pt x="1778" y="3815"/>
                  </a:cubicBezTo>
                  <a:cubicBezTo>
                    <a:pt x="2267" y="3803"/>
                    <a:pt x="2541" y="3683"/>
                    <a:pt x="2744" y="3516"/>
                  </a:cubicBezTo>
                  <a:cubicBezTo>
                    <a:pt x="2732" y="3242"/>
                    <a:pt x="2613" y="2860"/>
                    <a:pt x="2577" y="2514"/>
                  </a:cubicBezTo>
                  <a:cubicBezTo>
                    <a:pt x="2553" y="1989"/>
                    <a:pt x="2458" y="1440"/>
                    <a:pt x="2303" y="1011"/>
                  </a:cubicBezTo>
                  <a:cubicBezTo>
                    <a:pt x="2160" y="653"/>
                    <a:pt x="1790" y="307"/>
                    <a:pt x="1289" y="116"/>
                  </a:cubicBezTo>
                  <a:cubicBezTo>
                    <a:pt x="1068" y="28"/>
                    <a:pt x="912" y="0"/>
                    <a:pt x="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3276097" y="1968926"/>
              <a:ext cx="184933" cy="227436"/>
            </a:xfrm>
            <a:custGeom>
              <a:avLst/>
              <a:gdLst/>
              <a:ahLst/>
              <a:cxnLst/>
              <a:rect l="l" t="t" r="r" b="b"/>
              <a:pathLst>
                <a:path w="979" h="1204" extrusionOk="0">
                  <a:moveTo>
                    <a:pt x="782" y="1"/>
                  </a:moveTo>
                  <a:cubicBezTo>
                    <a:pt x="727" y="1"/>
                    <a:pt x="311" y="219"/>
                    <a:pt x="311" y="219"/>
                  </a:cubicBezTo>
                  <a:cubicBezTo>
                    <a:pt x="323" y="374"/>
                    <a:pt x="251" y="445"/>
                    <a:pt x="168" y="601"/>
                  </a:cubicBezTo>
                  <a:cubicBezTo>
                    <a:pt x="132" y="672"/>
                    <a:pt x="144" y="839"/>
                    <a:pt x="60" y="982"/>
                  </a:cubicBezTo>
                  <a:cubicBezTo>
                    <a:pt x="1" y="1114"/>
                    <a:pt x="36" y="1102"/>
                    <a:pt x="144" y="1161"/>
                  </a:cubicBezTo>
                  <a:cubicBezTo>
                    <a:pt x="185" y="1190"/>
                    <a:pt x="236" y="1204"/>
                    <a:pt x="294" y="1204"/>
                  </a:cubicBezTo>
                  <a:cubicBezTo>
                    <a:pt x="453" y="1204"/>
                    <a:pt x="663" y="1094"/>
                    <a:pt x="848" y="875"/>
                  </a:cubicBezTo>
                  <a:cubicBezTo>
                    <a:pt x="812" y="839"/>
                    <a:pt x="979" y="696"/>
                    <a:pt x="943" y="612"/>
                  </a:cubicBezTo>
                  <a:cubicBezTo>
                    <a:pt x="907" y="493"/>
                    <a:pt x="860" y="266"/>
                    <a:pt x="788" y="4"/>
                  </a:cubicBezTo>
                  <a:cubicBezTo>
                    <a:pt x="788" y="2"/>
                    <a:pt x="786" y="1"/>
                    <a:pt x="782" y="1"/>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3226605" y="2134025"/>
              <a:ext cx="155654" cy="324719"/>
            </a:xfrm>
            <a:custGeom>
              <a:avLst/>
              <a:gdLst/>
              <a:ahLst/>
              <a:cxnLst/>
              <a:rect l="l" t="t" r="r" b="b"/>
              <a:pathLst>
                <a:path w="824" h="1719" extrusionOk="0">
                  <a:moveTo>
                    <a:pt x="298" y="1"/>
                  </a:moveTo>
                  <a:cubicBezTo>
                    <a:pt x="298" y="1"/>
                    <a:pt x="36" y="621"/>
                    <a:pt x="12" y="896"/>
                  </a:cubicBezTo>
                  <a:cubicBezTo>
                    <a:pt x="0" y="1182"/>
                    <a:pt x="370" y="1719"/>
                    <a:pt x="370" y="1719"/>
                  </a:cubicBezTo>
                  <a:cubicBezTo>
                    <a:pt x="370" y="1719"/>
                    <a:pt x="465" y="1063"/>
                    <a:pt x="549" y="776"/>
                  </a:cubicBezTo>
                  <a:cubicBezTo>
                    <a:pt x="633" y="478"/>
                    <a:pt x="823" y="144"/>
                    <a:pt x="823" y="144"/>
                  </a:cubicBezTo>
                  <a:lnTo>
                    <a:pt x="2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3192792" y="2010106"/>
              <a:ext cx="142053" cy="469039"/>
            </a:xfrm>
            <a:custGeom>
              <a:avLst/>
              <a:gdLst/>
              <a:ahLst/>
              <a:cxnLst/>
              <a:rect l="l" t="t" r="r" b="b"/>
              <a:pathLst>
                <a:path w="752" h="2483" extrusionOk="0">
                  <a:moveTo>
                    <a:pt x="513" y="1"/>
                  </a:moveTo>
                  <a:cubicBezTo>
                    <a:pt x="513" y="1"/>
                    <a:pt x="227" y="502"/>
                    <a:pt x="108" y="776"/>
                  </a:cubicBezTo>
                  <a:cubicBezTo>
                    <a:pt x="191" y="884"/>
                    <a:pt x="334" y="955"/>
                    <a:pt x="334" y="955"/>
                  </a:cubicBezTo>
                  <a:lnTo>
                    <a:pt x="0" y="1122"/>
                  </a:lnTo>
                  <a:cubicBezTo>
                    <a:pt x="0" y="1122"/>
                    <a:pt x="12" y="1456"/>
                    <a:pt x="120" y="1719"/>
                  </a:cubicBezTo>
                  <a:cubicBezTo>
                    <a:pt x="227" y="2005"/>
                    <a:pt x="597" y="2482"/>
                    <a:pt x="597" y="2482"/>
                  </a:cubicBezTo>
                  <a:lnTo>
                    <a:pt x="549" y="2291"/>
                  </a:lnTo>
                  <a:cubicBezTo>
                    <a:pt x="549" y="2291"/>
                    <a:pt x="287" y="1838"/>
                    <a:pt x="334" y="1528"/>
                  </a:cubicBezTo>
                  <a:cubicBezTo>
                    <a:pt x="370" y="1206"/>
                    <a:pt x="537" y="776"/>
                    <a:pt x="644" y="514"/>
                  </a:cubicBezTo>
                  <a:cubicBezTo>
                    <a:pt x="740" y="239"/>
                    <a:pt x="752" y="180"/>
                    <a:pt x="752" y="180"/>
                  </a:cubicBezTo>
                  <a:lnTo>
                    <a:pt x="513" y="1"/>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3282898" y="1975537"/>
              <a:ext cx="198534" cy="503607"/>
            </a:xfrm>
            <a:custGeom>
              <a:avLst/>
              <a:gdLst/>
              <a:ahLst/>
              <a:cxnLst/>
              <a:rect l="l" t="t" r="r" b="b"/>
              <a:pathLst>
                <a:path w="1051" h="2666" extrusionOk="0">
                  <a:moveTo>
                    <a:pt x="746" y="0"/>
                  </a:moveTo>
                  <a:cubicBezTo>
                    <a:pt x="734" y="0"/>
                    <a:pt x="728" y="5"/>
                    <a:pt x="728" y="5"/>
                  </a:cubicBezTo>
                  <a:cubicBezTo>
                    <a:pt x="728" y="5"/>
                    <a:pt x="776" y="148"/>
                    <a:pt x="812" y="243"/>
                  </a:cubicBezTo>
                  <a:cubicBezTo>
                    <a:pt x="788" y="351"/>
                    <a:pt x="657" y="542"/>
                    <a:pt x="573" y="697"/>
                  </a:cubicBezTo>
                  <a:cubicBezTo>
                    <a:pt x="299" y="1102"/>
                    <a:pt x="156" y="1460"/>
                    <a:pt x="72" y="1794"/>
                  </a:cubicBezTo>
                  <a:cubicBezTo>
                    <a:pt x="0" y="2152"/>
                    <a:pt x="120" y="2665"/>
                    <a:pt x="120" y="2665"/>
                  </a:cubicBezTo>
                  <a:cubicBezTo>
                    <a:pt x="120" y="2665"/>
                    <a:pt x="191" y="2331"/>
                    <a:pt x="394" y="2057"/>
                  </a:cubicBezTo>
                  <a:cubicBezTo>
                    <a:pt x="478" y="1937"/>
                    <a:pt x="657" y="1580"/>
                    <a:pt x="657" y="1580"/>
                  </a:cubicBezTo>
                  <a:lnTo>
                    <a:pt x="418" y="1281"/>
                  </a:lnTo>
                  <a:lnTo>
                    <a:pt x="788" y="1174"/>
                  </a:lnTo>
                  <a:cubicBezTo>
                    <a:pt x="788" y="1174"/>
                    <a:pt x="1050" y="506"/>
                    <a:pt x="943" y="267"/>
                  </a:cubicBezTo>
                  <a:cubicBezTo>
                    <a:pt x="847" y="32"/>
                    <a:pt x="777" y="0"/>
                    <a:pt x="746"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3213004" y="1757734"/>
              <a:ext cx="236881" cy="317730"/>
            </a:xfrm>
            <a:custGeom>
              <a:avLst/>
              <a:gdLst/>
              <a:ahLst/>
              <a:cxnLst/>
              <a:rect l="l" t="t" r="r" b="b"/>
              <a:pathLst>
                <a:path w="1254" h="1682" extrusionOk="0">
                  <a:moveTo>
                    <a:pt x="728" y="1"/>
                  </a:moveTo>
                  <a:cubicBezTo>
                    <a:pt x="549" y="1"/>
                    <a:pt x="299" y="13"/>
                    <a:pt x="168" y="168"/>
                  </a:cubicBezTo>
                  <a:cubicBezTo>
                    <a:pt x="24" y="311"/>
                    <a:pt x="1" y="549"/>
                    <a:pt x="1" y="740"/>
                  </a:cubicBezTo>
                  <a:cubicBezTo>
                    <a:pt x="1" y="1019"/>
                    <a:pt x="167" y="1681"/>
                    <a:pt x="538" y="1681"/>
                  </a:cubicBezTo>
                  <a:cubicBezTo>
                    <a:pt x="565" y="1681"/>
                    <a:pt x="592" y="1678"/>
                    <a:pt x="621" y="1671"/>
                  </a:cubicBezTo>
                  <a:cubicBezTo>
                    <a:pt x="991" y="1575"/>
                    <a:pt x="1194" y="1027"/>
                    <a:pt x="1218" y="681"/>
                  </a:cubicBezTo>
                  <a:cubicBezTo>
                    <a:pt x="1253" y="311"/>
                    <a:pt x="1027" y="1"/>
                    <a:pt x="728"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3375270" y="1890721"/>
              <a:ext cx="61015" cy="76882"/>
            </a:xfrm>
            <a:custGeom>
              <a:avLst/>
              <a:gdLst/>
              <a:ahLst/>
              <a:cxnLst/>
              <a:rect l="l" t="t" r="r" b="b"/>
              <a:pathLst>
                <a:path w="323" h="407" extrusionOk="0">
                  <a:moveTo>
                    <a:pt x="146" y="0"/>
                  </a:moveTo>
                  <a:cubicBezTo>
                    <a:pt x="66" y="0"/>
                    <a:pt x="1" y="132"/>
                    <a:pt x="1" y="132"/>
                  </a:cubicBezTo>
                  <a:cubicBezTo>
                    <a:pt x="1" y="132"/>
                    <a:pt x="23" y="406"/>
                    <a:pt x="114" y="406"/>
                  </a:cubicBezTo>
                  <a:cubicBezTo>
                    <a:pt x="116" y="406"/>
                    <a:pt x="118" y="406"/>
                    <a:pt x="120" y="406"/>
                  </a:cubicBezTo>
                  <a:cubicBezTo>
                    <a:pt x="239" y="406"/>
                    <a:pt x="323" y="156"/>
                    <a:pt x="215" y="36"/>
                  </a:cubicBezTo>
                  <a:cubicBezTo>
                    <a:pt x="192" y="10"/>
                    <a:pt x="169" y="0"/>
                    <a:pt x="146"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3458764" y="2593811"/>
              <a:ext cx="455249" cy="469039"/>
            </a:xfrm>
            <a:custGeom>
              <a:avLst/>
              <a:gdLst/>
              <a:ahLst/>
              <a:cxnLst/>
              <a:rect l="l" t="t" r="r" b="b"/>
              <a:pathLst>
                <a:path w="2410" h="2483" extrusionOk="0">
                  <a:moveTo>
                    <a:pt x="1611" y="1"/>
                  </a:moveTo>
                  <a:lnTo>
                    <a:pt x="0" y="895"/>
                  </a:lnTo>
                  <a:lnTo>
                    <a:pt x="835" y="2482"/>
                  </a:lnTo>
                  <a:lnTo>
                    <a:pt x="2410" y="1587"/>
                  </a:lnTo>
                  <a:lnTo>
                    <a:pt x="1611" y="1"/>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3442897" y="2760799"/>
              <a:ext cx="187200" cy="301862"/>
            </a:xfrm>
            <a:custGeom>
              <a:avLst/>
              <a:gdLst/>
              <a:ahLst/>
              <a:cxnLst/>
              <a:rect l="l" t="t" r="r" b="b"/>
              <a:pathLst>
                <a:path w="991" h="1598" extrusionOk="0">
                  <a:moveTo>
                    <a:pt x="109" y="0"/>
                  </a:moveTo>
                  <a:cubicBezTo>
                    <a:pt x="46" y="0"/>
                    <a:pt x="1" y="61"/>
                    <a:pt x="1" y="167"/>
                  </a:cubicBezTo>
                  <a:lnTo>
                    <a:pt x="1" y="882"/>
                  </a:lnTo>
                  <a:cubicBezTo>
                    <a:pt x="1" y="1014"/>
                    <a:pt x="84" y="1157"/>
                    <a:pt x="179" y="1216"/>
                  </a:cubicBezTo>
                  <a:lnTo>
                    <a:pt x="812" y="1574"/>
                  </a:lnTo>
                  <a:cubicBezTo>
                    <a:pt x="840" y="1590"/>
                    <a:pt x="866" y="1597"/>
                    <a:pt x="889" y="1597"/>
                  </a:cubicBezTo>
                  <a:cubicBezTo>
                    <a:pt x="952" y="1597"/>
                    <a:pt x="991" y="1540"/>
                    <a:pt x="991" y="1443"/>
                  </a:cubicBezTo>
                  <a:lnTo>
                    <a:pt x="991" y="727"/>
                  </a:lnTo>
                  <a:cubicBezTo>
                    <a:pt x="991" y="596"/>
                    <a:pt x="919" y="441"/>
                    <a:pt x="812" y="381"/>
                  </a:cubicBezTo>
                  <a:lnTo>
                    <a:pt x="179" y="23"/>
                  </a:lnTo>
                  <a:cubicBezTo>
                    <a:pt x="155" y="8"/>
                    <a:pt x="131" y="0"/>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3451964" y="2788568"/>
              <a:ext cx="155654" cy="248404"/>
            </a:xfrm>
            <a:custGeom>
              <a:avLst/>
              <a:gdLst/>
              <a:ahLst/>
              <a:cxnLst/>
              <a:rect l="l" t="t" r="r" b="b"/>
              <a:pathLst>
                <a:path w="824" h="1315" extrusionOk="0">
                  <a:moveTo>
                    <a:pt x="92" y="1"/>
                  </a:moveTo>
                  <a:cubicBezTo>
                    <a:pt x="39" y="1"/>
                    <a:pt x="0" y="45"/>
                    <a:pt x="0" y="115"/>
                  </a:cubicBezTo>
                  <a:lnTo>
                    <a:pt x="0" y="711"/>
                  </a:lnTo>
                  <a:cubicBezTo>
                    <a:pt x="0" y="819"/>
                    <a:pt x="72" y="950"/>
                    <a:pt x="155" y="998"/>
                  </a:cubicBezTo>
                  <a:lnTo>
                    <a:pt x="668" y="1296"/>
                  </a:lnTo>
                  <a:cubicBezTo>
                    <a:pt x="690" y="1309"/>
                    <a:pt x="711" y="1315"/>
                    <a:pt x="731" y="1315"/>
                  </a:cubicBezTo>
                  <a:cubicBezTo>
                    <a:pt x="785" y="1315"/>
                    <a:pt x="823" y="1268"/>
                    <a:pt x="823" y="1189"/>
                  </a:cubicBezTo>
                  <a:lnTo>
                    <a:pt x="823" y="592"/>
                  </a:lnTo>
                  <a:cubicBezTo>
                    <a:pt x="823" y="497"/>
                    <a:pt x="764" y="354"/>
                    <a:pt x="668" y="318"/>
                  </a:cubicBezTo>
                  <a:lnTo>
                    <a:pt x="155" y="20"/>
                  </a:lnTo>
                  <a:cubicBezTo>
                    <a:pt x="133" y="7"/>
                    <a:pt x="111" y="1"/>
                    <a:pt x="92"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3634442" y="2224320"/>
              <a:ext cx="225547" cy="423703"/>
            </a:xfrm>
            <a:custGeom>
              <a:avLst/>
              <a:gdLst/>
              <a:ahLst/>
              <a:cxnLst/>
              <a:rect l="l" t="t" r="r" b="b"/>
              <a:pathLst>
                <a:path w="1194" h="2243" extrusionOk="0">
                  <a:moveTo>
                    <a:pt x="84" y="0"/>
                  </a:moveTo>
                  <a:cubicBezTo>
                    <a:pt x="60" y="36"/>
                    <a:pt x="60" y="48"/>
                    <a:pt x="48" y="84"/>
                  </a:cubicBezTo>
                  <a:lnTo>
                    <a:pt x="1" y="215"/>
                  </a:lnTo>
                  <a:cubicBezTo>
                    <a:pt x="24" y="227"/>
                    <a:pt x="36" y="263"/>
                    <a:pt x="48" y="275"/>
                  </a:cubicBezTo>
                  <a:cubicBezTo>
                    <a:pt x="525" y="943"/>
                    <a:pt x="955" y="2112"/>
                    <a:pt x="955" y="2112"/>
                  </a:cubicBezTo>
                  <a:lnTo>
                    <a:pt x="1194" y="2243"/>
                  </a:lnTo>
                  <a:cubicBezTo>
                    <a:pt x="1182" y="2231"/>
                    <a:pt x="764" y="919"/>
                    <a:pt x="358" y="358"/>
                  </a:cubicBezTo>
                  <a:cubicBezTo>
                    <a:pt x="239" y="179"/>
                    <a:pt x="144" y="84"/>
                    <a:pt x="84"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3057539" y="1983849"/>
              <a:ext cx="236881" cy="272205"/>
            </a:xfrm>
            <a:custGeom>
              <a:avLst/>
              <a:gdLst/>
              <a:ahLst/>
              <a:cxnLst/>
              <a:rect l="l" t="t" r="r" b="b"/>
              <a:pathLst>
                <a:path w="1254" h="1441" extrusionOk="0">
                  <a:moveTo>
                    <a:pt x="316" y="1"/>
                  </a:moveTo>
                  <a:cubicBezTo>
                    <a:pt x="299" y="1"/>
                    <a:pt x="285" y="4"/>
                    <a:pt x="275" y="9"/>
                  </a:cubicBezTo>
                  <a:lnTo>
                    <a:pt x="251" y="9"/>
                  </a:lnTo>
                  <a:lnTo>
                    <a:pt x="0" y="140"/>
                  </a:lnTo>
                  <a:lnTo>
                    <a:pt x="191" y="438"/>
                  </a:lnTo>
                  <a:lnTo>
                    <a:pt x="191" y="533"/>
                  </a:lnTo>
                  <a:cubicBezTo>
                    <a:pt x="191" y="665"/>
                    <a:pt x="287" y="844"/>
                    <a:pt x="394" y="903"/>
                  </a:cubicBezTo>
                  <a:lnTo>
                    <a:pt x="645" y="1058"/>
                  </a:lnTo>
                  <a:lnTo>
                    <a:pt x="931" y="1440"/>
                  </a:lnTo>
                  <a:lnTo>
                    <a:pt x="1170" y="1309"/>
                  </a:lnTo>
                  <a:cubicBezTo>
                    <a:pt x="1205" y="1297"/>
                    <a:pt x="1253" y="1237"/>
                    <a:pt x="1253" y="1142"/>
                  </a:cubicBezTo>
                  <a:lnTo>
                    <a:pt x="1253" y="784"/>
                  </a:lnTo>
                  <a:cubicBezTo>
                    <a:pt x="1253" y="653"/>
                    <a:pt x="1170" y="474"/>
                    <a:pt x="1062" y="414"/>
                  </a:cubicBezTo>
                  <a:lnTo>
                    <a:pt x="406" y="20"/>
                  </a:lnTo>
                  <a:cubicBezTo>
                    <a:pt x="371" y="6"/>
                    <a:pt x="340" y="1"/>
                    <a:pt x="316"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3043938" y="2010295"/>
              <a:ext cx="196267" cy="247648"/>
            </a:xfrm>
            <a:custGeom>
              <a:avLst/>
              <a:gdLst/>
              <a:ahLst/>
              <a:cxnLst/>
              <a:rect l="l" t="t" r="r" b="b"/>
              <a:pathLst>
                <a:path w="1039" h="1311" extrusionOk="0">
                  <a:moveTo>
                    <a:pt x="114" y="1"/>
                  </a:moveTo>
                  <a:cubicBezTo>
                    <a:pt x="47" y="1"/>
                    <a:pt x="1" y="61"/>
                    <a:pt x="1" y="167"/>
                  </a:cubicBezTo>
                  <a:lnTo>
                    <a:pt x="1" y="525"/>
                  </a:lnTo>
                  <a:cubicBezTo>
                    <a:pt x="1" y="656"/>
                    <a:pt x="84" y="823"/>
                    <a:pt x="192" y="895"/>
                  </a:cubicBezTo>
                  <a:lnTo>
                    <a:pt x="848" y="1288"/>
                  </a:lnTo>
                  <a:cubicBezTo>
                    <a:pt x="875" y="1304"/>
                    <a:pt x="901" y="1311"/>
                    <a:pt x="925" y="1311"/>
                  </a:cubicBezTo>
                  <a:cubicBezTo>
                    <a:pt x="993" y="1311"/>
                    <a:pt x="1039" y="1248"/>
                    <a:pt x="1039" y="1133"/>
                  </a:cubicBezTo>
                  <a:lnTo>
                    <a:pt x="1039" y="775"/>
                  </a:lnTo>
                  <a:cubicBezTo>
                    <a:pt x="1039" y="632"/>
                    <a:pt x="955" y="465"/>
                    <a:pt x="848" y="405"/>
                  </a:cubicBezTo>
                  <a:lnTo>
                    <a:pt x="192" y="24"/>
                  </a:lnTo>
                  <a:cubicBezTo>
                    <a:pt x="164" y="8"/>
                    <a:pt x="138" y="1"/>
                    <a:pt x="114"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3082285" y="2083589"/>
              <a:ext cx="88027" cy="134119"/>
            </a:xfrm>
            <a:custGeom>
              <a:avLst/>
              <a:gdLst/>
              <a:ahLst/>
              <a:cxnLst/>
              <a:rect l="l" t="t" r="r" b="b"/>
              <a:pathLst>
                <a:path w="466" h="710" extrusionOk="0">
                  <a:moveTo>
                    <a:pt x="156" y="1"/>
                  </a:moveTo>
                  <a:cubicBezTo>
                    <a:pt x="137" y="1"/>
                    <a:pt x="118" y="7"/>
                    <a:pt x="96" y="17"/>
                  </a:cubicBezTo>
                  <a:lnTo>
                    <a:pt x="60" y="65"/>
                  </a:lnTo>
                  <a:cubicBezTo>
                    <a:pt x="48" y="89"/>
                    <a:pt x="36" y="137"/>
                    <a:pt x="1" y="196"/>
                  </a:cubicBezTo>
                  <a:cubicBezTo>
                    <a:pt x="1" y="375"/>
                    <a:pt x="108" y="566"/>
                    <a:pt x="227" y="650"/>
                  </a:cubicBezTo>
                  <a:cubicBezTo>
                    <a:pt x="263" y="662"/>
                    <a:pt x="275" y="674"/>
                    <a:pt x="299" y="674"/>
                  </a:cubicBezTo>
                  <a:lnTo>
                    <a:pt x="323" y="709"/>
                  </a:lnTo>
                  <a:lnTo>
                    <a:pt x="394" y="662"/>
                  </a:lnTo>
                  <a:cubicBezTo>
                    <a:pt x="442" y="626"/>
                    <a:pt x="466" y="566"/>
                    <a:pt x="466" y="483"/>
                  </a:cubicBezTo>
                  <a:cubicBezTo>
                    <a:pt x="466" y="304"/>
                    <a:pt x="359" y="113"/>
                    <a:pt x="239" y="29"/>
                  </a:cubicBezTo>
                  <a:cubicBezTo>
                    <a:pt x="206" y="10"/>
                    <a:pt x="181" y="1"/>
                    <a:pt x="156" y="1"/>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3077751" y="2090956"/>
              <a:ext cx="83683" cy="128074"/>
            </a:xfrm>
            <a:custGeom>
              <a:avLst/>
              <a:gdLst/>
              <a:ahLst/>
              <a:cxnLst/>
              <a:rect l="l" t="t" r="r" b="b"/>
              <a:pathLst>
                <a:path w="443" h="678" extrusionOk="0">
                  <a:moveTo>
                    <a:pt x="144" y="0"/>
                  </a:moveTo>
                  <a:cubicBezTo>
                    <a:pt x="62" y="0"/>
                    <a:pt x="1" y="79"/>
                    <a:pt x="1" y="205"/>
                  </a:cubicBezTo>
                  <a:cubicBezTo>
                    <a:pt x="1" y="384"/>
                    <a:pt x="108" y="575"/>
                    <a:pt x="227" y="646"/>
                  </a:cubicBezTo>
                  <a:cubicBezTo>
                    <a:pt x="258" y="668"/>
                    <a:pt x="286" y="677"/>
                    <a:pt x="312" y="677"/>
                  </a:cubicBezTo>
                  <a:cubicBezTo>
                    <a:pt x="389" y="677"/>
                    <a:pt x="442" y="592"/>
                    <a:pt x="442" y="468"/>
                  </a:cubicBezTo>
                  <a:cubicBezTo>
                    <a:pt x="442" y="312"/>
                    <a:pt x="347" y="98"/>
                    <a:pt x="227" y="26"/>
                  </a:cubicBezTo>
                  <a:cubicBezTo>
                    <a:pt x="198" y="9"/>
                    <a:pt x="170"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2953833" y="2076977"/>
              <a:ext cx="214401" cy="215157"/>
            </a:xfrm>
            <a:custGeom>
              <a:avLst/>
              <a:gdLst/>
              <a:ahLst/>
              <a:cxnLst/>
              <a:rect l="l" t="t" r="r" b="b"/>
              <a:pathLst>
                <a:path w="1135" h="1139" extrusionOk="0">
                  <a:moveTo>
                    <a:pt x="746" y="1"/>
                  </a:moveTo>
                  <a:cubicBezTo>
                    <a:pt x="722" y="1"/>
                    <a:pt x="700" y="7"/>
                    <a:pt x="681" y="17"/>
                  </a:cubicBezTo>
                  <a:lnTo>
                    <a:pt x="1" y="410"/>
                  </a:lnTo>
                  <a:lnTo>
                    <a:pt x="359" y="1138"/>
                  </a:lnTo>
                  <a:lnTo>
                    <a:pt x="1015" y="756"/>
                  </a:lnTo>
                  <a:cubicBezTo>
                    <a:pt x="1098" y="756"/>
                    <a:pt x="1134" y="685"/>
                    <a:pt x="1134" y="553"/>
                  </a:cubicBezTo>
                  <a:cubicBezTo>
                    <a:pt x="1134" y="363"/>
                    <a:pt x="1015" y="124"/>
                    <a:pt x="860" y="40"/>
                  </a:cubicBezTo>
                  <a:cubicBezTo>
                    <a:pt x="818" y="12"/>
                    <a:pt x="780" y="1"/>
                    <a:pt x="746"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3023726" y="2097378"/>
              <a:ext cx="112773" cy="165288"/>
            </a:xfrm>
            <a:custGeom>
              <a:avLst/>
              <a:gdLst/>
              <a:ahLst/>
              <a:cxnLst/>
              <a:rect l="l" t="t" r="r" b="b"/>
              <a:pathLst>
                <a:path w="597" h="875" extrusionOk="0">
                  <a:moveTo>
                    <a:pt x="22" y="98"/>
                  </a:moveTo>
                  <a:cubicBezTo>
                    <a:pt x="15" y="102"/>
                    <a:pt x="8" y="106"/>
                    <a:pt x="1" y="111"/>
                  </a:cubicBezTo>
                  <a:lnTo>
                    <a:pt x="22" y="98"/>
                  </a:lnTo>
                  <a:close/>
                  <a:moveTo>
                    <a:pt x="212" y="0"/>
                  </a:moveTo>
                  <a:cubicBezTo>
                    <a:pt x="189" y="0"/>
                    <a:pt x="170" y="6"/>
                    <a:pt x="156" y="16"/>
                  </a:cubicBezTo>
                  <a:lnTo>
                    <a:pt x="22" y="98"/>
                  </a:lnTo>
                  <a:lnTo>
                    <a:pt x="22" y="98"/>
                  </a:lnTo>
                  <a:cubicBezTo>
                    <a:pt x="39" y="90"/>
                    <a:pt x="56" y="86"/>
                    <a:pt x="75" y="86"/>
                  </a:cubicBezTo>
                  <a:cubicBezTo>
                    <a:pt x="106" y="86"/>
                    <a:pt x="141" y="98"/>
                    <a:pt x="179" y="123"/>
                  </a:cubicBezTo>
                  <a:cubicBezTo>
                    <a:pt x="335" y="219"/>
                    <a:pt x="454" y="434"/>
                    <a:pt x="454" y="648"/>
                  </a:cubicBezTo>
                  <a:cubicBezTo>
                    <a:pt x="454" y="748"/>
                    <a:pt x="413" y="827"/>
                    <a:pt x="359" y="867"/>
                  </a:cubicBezTo>
                  <a:lnTo>
                    <a:pt x="359" y="867"/>
                  </a:lnTo>
                  <a:lnTo>
                    <a:pt x="490" y="779"/>
                  </a:lnTo>
                  <a:cubicBezTo>
                    <a:pt x="573" y="732"/>
                    <a:pt x="597" y="660"/>
                    <a:pt x="597" y="553"/>
                  </a:cubicBezTo>
                  <a:cubicBezTo>
                    <a:pt x="597" y="362"/>
                    <a:pt x="478" y="123"/>
                    <a:pt x="335" y="40"/>
                  </a:cubicBezTo>
                  <a:cubicBezTo>
                    <a:pt x="286" y="12"/>
                    <a:pt x="245" y="0"/>
                    <a:pt x="212" y="0"/>
                  </a:cubicBezTo>
                  <a:close/>
                  <a:moveTo>
                    <a:pt x="359" y="867"/>
                  </a:moveTo>
                  <a:lnTo>
                    <a:pt x="346" y="875"/>
                  </a:lnTo>
                  <a:cubicBezTo>
                    <a:pt x="351" y="872"/>
                    <a:pt x="355" y="870"/>
                    <a:pt x="359" y="8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3201670" y="2110790"/>
              <a:ext cx="13790" cy="22101"/>
            </a:xfrm>
            <a:custGeom>
              <a:avLst/>
              <a:gdLst/>
              <a:ahLst/>
              <a:cxnLst/>
              <a:rect l="l" t="t" r="r" b="b"/>
              <a:pathLst>
                <a:path w="73" h="117" extrusionOk="0">
                  <a:moveTo>
                    <a:pt x="26" y="0"/>
                  </a:moveTo>
                  <a:cubicBezTo>
                    <a:pt x="8" y="0"/>
                    <a:pt x="1" y="14"/>
                    <a:pt x="1" y="40"/>
                  </a:cubicBezTo>
                  <a:cubicBezTo>
                    <a:pt x="1" y="64"/>
                    <a:pt x="13" y="100"/>
                    <a:pt x="25" y="112"/>
                  </a:cubicBezTo>
                  <a:cubicBezTo>
                    <a:pt x="34" y="115"/>
                    <a:pt x="41" y="116"/>
                    <a:pt x="47" y="116"/>
                  </a:cubicBezTo>
                  <a:cubicBezTo>
                    <a:pt x="66" y="116"/>
                    <a:pt x="73" y="103"/>
                    <a:pt x="73" y="76"/>
                  </a:cubicBezTo>
                  <a:cubicBezTo>
                    <a:pt x="73" y="52"/>
                    <a:pt x="61" y="28"/>
                    <a:pt x="49" y="5"/>
                  </a:cubicBezTo>
                  <a:cubicBezTo>
                    <a:pt x="40" y="2"/>
                    <a:pt x="32" y="0"/>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3181458" y="2097190"/>
              <a:ext cx="13790" cy="22101"/>
            </a:xfrm>
            <a:custGeom>
              <a:avLst/>
              <a:gdLst/>
              <a:ahLst/>
              <a:cxnLst/>
              <a:rect l="l" t="t" r="r" b="b"/>
              <a:pathLst>
                <a:path w="73" h="117" extrusionOk="0">
                  <a:moveTo>
                    <a:pt x="24" y="0"/>
                  </a:moveTo>
                  <a:cubicBezTo>
                    <a:pt x="7" y="0"/>
                    <a:pt x="1" y="11"/>
                    <a:pt x="1" y="29"/>
                  </a:cubicBezTo>
                  <a:cubicBezTo>
                    <a:pt x="1" y="65"/>
                    <a:pt x="13" y="89"/>
                    <a:pt x="36" y="112"/>
                  </a:cubicBezTo>
                  <a:cubicBezTo>
                    <a:pt x="42" y="115"/>
                    <a:pt x="48" y="117"/>
                    <a:pt x="52" y="117"/>
                  </a:cubicBezTo>
                  <a:cubicBezTo>
                    <a:pt x="65" y="117"/>
                    <a:pt x="72" y="103"/>
                    <a:pt x="72" y="77"/>
                  </a:cubicBezTo>
                  <a:cubicBezTo>
                    <a:pt x="72" y="53"/>
                    <a:pt x="60" y="17"/>
                    <a:pt x="48" y="5"/>
                  </a:cubicBezTo>
                  <a:cubicBezTo>
                    <a:pt x="39" y="2"/>
                    <a:pt x="31"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3395483" y="2041653"/>
              <a:ext cx="160187" cy="768634"/>
            </a:xfrm>
            <a:custGeom>
              <a:avLst/>
              <a:gdLst/>
              <a:ahLst/>
              <a:cxnLst/>
              <a:rect l="l" t="t" r="r" b="b"/>
              <a:pathLst>
                <a:path w="848" h="4069" extrusionOk="0">
                  <a:moveTo>
                    <a:pt x="586" y="1"/>
                  </a:moveTo>
                  <a:cubicBezTo>
                    <a:pt x="395" y="72"/>
                    <a:pt x="1" y="645"/>
                    <a:pt x="192" y="1743"/>
                  </a:cubicBezTo>
                  <a:cubicBezTo>
                    <a:pt x="395" y="2852"/>
                    <a:pt x="633" y="3938"/>
                    <a:pt x="633" y="3938"/>
                  </a:cubicBezTo>
                  <a:lnTo>
                    <a:pt x="848" y="4069"/>
                  </a:lnTo>
                  <a:cubicBezTo>
                    <a:pt x="848" y="4069"/>
                    <a:pt x="335" y="1850"/>
                    <a:pt x="299" y="1301"/>
                  </a:cubicBezTo>
                  <a:cubicBezTo>
                    <a:pt x="287" y="919"/>
                    <a:pt x="359" y="621"/>
                    <a:pt x="466" y="430"/>
                  </a:cubicBezTo>
                  <a:cubicBezTo>
                    <a:pt x="574" y="239"/>
                    <a:pt x="705" y="144"/>
                    <a:pt x="705" y="144"/>
                  </a:cubicBezTo>
                  <a:lnTo>
                    <a:pt x="586"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3158979" y="2118346"/>
              <a:ext cx="243492" cy="252559"/>
            </a:xfrm>
            <a:custGeom>
              <a:avLst/>
              <a:gdLst/>
              <a:ahLst/>
              <a:cxnLst/>
              <a:rect l="l" t="t" r="r" b="b"/>
              <a:pathLst>
                <a:path w="1289" h="1337" extrusionOk="0">
                  <a:moveTo>
                    <a:pt x="689" y="0"/>
                  </a:moveTo>
                  <a:cubicBezTo>
                    <a:pt x="680" y="0"/>
                    <a:pt x="669" y="11"/>
                    <a:pt x="656" y="36"/>
                  </a:cubicBezTo>
                  <a:cubicBezTo>
                    <a:pt x="633" y="84"/>
                    <a:pt x="645" y="215"/>
                    <a:pt x="645" y="251"/>
                  </a:cubicBezTo>
                  <a:cubicBezTo>
                    <a:pt x="645" y="311"/>
                    <a:pt x="656" y="370"/>
                    <a:pt x="597" y="430"/>
                  </a:cubicBezTo>
                  <a:cubicBezTo>
                    <a:pt x="552" y="465"/>
                    <a:pt x="500" y="479"/>
                    <a:pt x="450" y="479"/>
                  </a:cubicBezTo>
                  <a:cubicBezTo>
                    <a:pt x="382" y="479"/>
                    <a:pt x="316" y="453"/>
                    <a:pt x="275" y="418"/>
                  </a:cubicBezTo>
                  <a:cubicBezTo>
                    <a:pt x="221" y="380"/>
                    <a:pt x="163" y="352"/>
                    <a:pt x="116" y="352"/>
                  </a:cubicBezTo>
                  <a:cubicBezTo>
                    <a:pt x="89" y="352"/>
                    <a:pt x="65" y="361"/>
                    <a:pt x="48" y="382"/>
                  </a:cubicBezTo>
                  <a:cubicBezTo>
                    <a:pt x="12" y="418"/>
                    <a:pt x="108" y="478"/>
                    <a:pt x="108" y="478"/>
                  </a:cubicBezTo>
                  <a:cubicBezTo>
                    <a:pt x="108" y="478"/>
                    <a:pt x="12" y="490"/>
                    <a:pt x="72" y="597"/>
                  </a:cubicBezTo>
                  <a:cubicBezTo>
                    <a:pt x="0" y="633"/>
                    <a:pt x="96" y="692"/>
                    <a:pt x="96" y="692"/>
                  </a:cubicBezTo>
                  <a:cubicBezTo>
                    <a:pt x="96" y="692"/>
                    <a:pt x="60" y="776"/>
                    <a:pt x="132" y="847"/>
                  </a:cubicBezTo>
                  <a:cubicBezTo>
                    <a:pt x="167" y="871"/>
                    <a:pt x="299" y="967"/>
                    <a:pt x="430" y="1014"/>
                  </a:cubicBezTo>
                  <a:cubicBezTo>
                    <a:pt x="549" y="1062"/>
                    <a:pt x="645" y="1038"/>
                    <a:pt x="776" y="1134"/>
                  </a:cubicBezTo>
                  <a:cubicBezTo>
                    <a:pt x="907" y="1217"/>
                    <a:pt x="991" y="1337"/>
                    <a:pt x="991" y="1337"/>
                  </a:cubicBezTo>
                  <a:lnTo>
                    <a:pt x="1289" y="979"/>
                  </a:lnTo>
                  <a:lnTo>
                    <a:pt x="1289" y="979"/>
                  </a:lnTo>
                  <a:cubicBezTo>
                    <a:pt x="1287" y="980"/>
                    <a:pt x="1285" y="981"/>
                    <a:pt x="1283" y="981"/>
                  </a:cubicBezTo>
                  <a:cubicBezTo>
                    <a:pt x="1247" y="981"/>
                    <a:pt x="1115" y="825"/>
                    <a:pt x="1014" y="680"/>
                  </a:cubicBezTo>
                  <a:lnTo>
                    <a:pt x="812" y="263"/>
                  </a:lnTo>
                  <a:cubicBezTo>
                    <a:pt x="746" y="150"/>
                    <a:pt x="724" y="0"/>
                    <a:pt x="689"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3336923" y="2077733"/>
              <a:ext cx="340587" cy="518342"/>
            </a:xfrm>
            <a:custGeom>
              <a:avLst/>
              <a:gdLst/>
              <a:ahLst/>
              <a:cxnLst/>
              <a:rect l="l" t="t" r="r" b="b"/>
              <a:pathLst>
                <a:path w="1803" h="2744" extrusionOk="0">
                  <a:moveTo>
                    <a:pt x="1146" y="1"/>
                  </a:moveTo>
                  <a:cubicBezTo>
                    <a:pt x="800" y="1"/>
                    <a:pt x="740" y="693"/>
                    <a:pt x="740" y="919"/>
                  </a:cubicBezTo>
                  <a:cubicBezTo>
                    <a:pt x="740" y="1039"/>
                    <a:pt x="788" y="1337"/>
                    <a:pt x="824" y="1599"/>
                  </a:cubicBezTo>
                  <a:cubicBezTo>
                    <a:pt x="740" y="1540"/>
                    <a:pt x="669" y="1480"/>
                    <a:pt x="609" y="1432"/>
                  </a:cubicBezTo>
                  <a:cubicBezTo>
                    <a:pt x="526" y="1361"/>
                    <a:pt x="526" y="1361"/>
                    <a:pt x="430" y="1253"/>
                  </a:cubicBezTo>
                  <a:cubicBezTo>
                    <a:pt x="335" y="1301"/>
                    <a:pt x="144" y="1253"/>
                    <a:pt x="72" y="1337"/>
                  </a:cubicBezTo>
                  <a:cubicBezTo>
                    <a:pt x="1" y="1408"/>
                    <a:pt x="37" y="1611"/>
                    <a:pt x="13" y="1695"/>
                  </a:cubicBezTo>
                  <a:cubicBezTo>
                    <a:pt x="120" y="1874"/>
                    <a:pt x="156" y="1933"/>
                    <a:pt x="251" y="2053"/>
                  </a:cubicBezTo>
                  <a:cubicBezTo>
                    <a:pt x="359" y="2184"/>
                    <a:pt x="502" y="2363"/>
                    <a:pt x="669" y="2494"/>
                  </a:cubicBezTo>
                  <a:cubicBezTo>
                    <a:pt x="717" y="2530"/>
                    <a:pt x="979" y="2685"/>
                    <a:pt x="1170" y="2733"/>
                  </a:cubicBezTo>
                  <a:cubicBezTo>
                    <a:pt x="1206" y="2740"/>
                    <a:pt x="1238" y="2744"/>
                    <a:pt x="1268" y="2744"/>
                  </a:cubicBezTo>
                  <a:cubicBezTo>
                    <a:pt x="1474" y="2744"/>
                    <a:pt x="1538" y="2571"/>
                    <a:pt x="1611" y="2363"/>
                  </a:cubicBezTo>
                  <a:cubicBezTo>
                    <a:pt x="1683" y="2148"/>
                    <a:pt x="1695" y="1492"/>
                    <a:pt x="1743" y="919"/>
                  </a:cubicBezTo>
                  <a:cubicBezTo>
                    <a:pt x="1802" y="203"/>
                    <a:pt x="1397" y="1"/>
                    <a:pt x="1146"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3305377" y="2276079"/>
              <a:ext cx="112962" cy="117307"/>
            </a:xfrm>
            <a:custGeom>
              <a:avLst/>
              <a:gdLst/>
              <a:ahLst/>
              <a:cxnLst/>
              <a:rect l="l" t="t" r="r" b="b"/>
              <a:pathLst>
                <a:path w="598" h="621" extrusionOk="0">
                  <a:moveTo>
                    <a:pt x="597" y="203"/>
                  </a:moveTo>
                  <a:lnTo>
                    <a:pt x="597" y="203"/>
                  </a:lnTo>
                  <a:cubicBezTo>
                    <a:pt x="597" y="203"/>
                    <a:pt x="597" y="203"/>
                    <a:pt x="597" y="203"/>
                  </a:cubicBezTo>
                  <a:close/>
                  <a:moveTo>
                    <a:pt x="406" y="1"/>
                  </a:moveTo>
                  <a:cubicBezTo>
                    <a:pt x="406" y="1"/>
                    <a:pt x="251" y="48"/>
                    <a:pt x="156" y="144"/>
                  </a:cubicBezTo>
                  <a:cubicBezTo>
                    <a:pt x="37" y="251"/>
                    <a:pt x="1" y="406"/>
                    <a:pt x="1" y="406"/>
                  </a:cubicBezTo>
                  <a:lnTo>
                    <a:pt x="180" y="621"/>
                  </a:lnTo>
                  <a:cubicBezTo>
                    <a:pt x="273" y="412"/>
                    <a:pt x="580" y="203"/>
                    <a:pt x="597" y="203"/>
                  </a:cubicBezTo>
                  <a:cubicBezTo>
                    <a:pt x="597" y="203"/>
                    <a:pt x="597" y="203"/>
                    <a:pt x="597" y="203"/>
                  </a:cubicBezTo>
                  <a:lnTo>
                    <a:pt x="597" y="203"/>
                  </a:lnTo>
                  <a:lnTo>
                    <a:pt x="4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3544337" y="2625357"/>
              <a:ext cx="299973" cy="171521"/>
            </a:xfrm>
            <a:custGeom>
              <a:avLst/>
              <a:gdLst/>
              <a:ahLst/>
              <a:cxnLst/>
              <a:rect l="l" t="t" r="r" b="b"/>
              <a:pathLst>
                <a:path w="1588" h="908" extrusionOk="0">
                  <a:moveTo>
                    <a:pt x="1539" y="1"/>
                  </a:moveTo>
                  <a:lnTo>
                    <a:pt x="0" y="860"/>
                  </a:lnTo>
                  <a:lnTo>
                    <a:pt x="0" y="907"/>
                  </a:lnTo>
                  <a:lnTo>
                    <a:pt x="1587" y="13"/>
                  </a:lnTo>
                  <a:lnTo>
                    <a:pt x="1539"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a:off x="3652577" y="2758343"/>
              <a:ext cx="259171" cy="238958"/>
            </a:xfrm>
            <a:custGeom>
              <a:avLst/>
              <a:gdLst/>
              <a:ahLst/>
              <a:cxnLst/>
              <a:rect l="l" t="t" r="r" b="b"/>
              <a:pathLst>
                <a:path w="1372" h="1265" extrusionOk="0">
                  <a:moveTo>
                    <a:pt x="1372" y="1"/>
                  </a:moveTo>
                  <a:lnTo>
                    <a:pt x="0" y="776"/>
                  </a:lnTo>
                  <a:lnTo>
                    <a:pt x="0" y="1015"/>
                  </a:lnTo>
                  <a:cubicBezTo>
                    <a:pt x="0" y="1166"/>
                    <a:pt x="73" y="1265"/>
                    <a:pt x="175" y="1265"/>
                  </a:cubicBezTo>
                  <a:cubicBezTo>
                    <a:pt x="210" y="1265"/>
                    <a:pt x="247" y="1253"/>
                    <a:pt x="286" y="1229"/>
                  </a:cubicBezTo>
                  <a:lnTo>
                    <a:pt x="1074" y="788"/>
                  </a:lnTo>
                  <a:cubicBezTo>
                    <a:pt x="1241" y="692"/>
                    <a:pt x="1372" y="442"/>
                    <a:pt x="1372" y="239"/>
                  </a:cubicBezTo>
                  <a:lnTo>
                    <a:pt x="1372" y="1"/>
                  </a:ln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3652577" y="2753810"/>
              <a:ext cx="270505" cy="153387"/>
            </a:xfrm>
            <a:custGeom>
              <a:avLst/>
              <a:gdLst/>
              <a:ahLst/>
              <a:cxnLst/>
              <a:rect l="l" t="t" r="r" b="b"/>
              <a:pathLst>
                <a:path w="1432" h="812" extrusionOk="0">
                  <a:moveTo>
                    <a:pt x="1372" y="1"/>
                  </a:moveTo>
                  <a:lnTo>
                    <a:pt x="0" y="800"/>
                  </a:lnTo>
                  <a:lnTo>
                    <a:pt x="60" y="812"/>
                  </a:lnTo>
                  <a:lnTo>
                    <a:pt x="1432" y="36"/>
                  </a:lnTo>
                  <a:lnTo>
                    <a:pt x="13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2760020" y="2222053"/>
              <a:ext cx="164721" cy="175866"/>
            </a:xfrm>
            <a:custGeom>
              <a:avLst/>
              <a:gdLst/>
              <a:ahLst/>
              <a:cxnLst/>
              <a:rect l="l" t="t" r="r" b="b"/>
              <a:pathLst>
                <a:path w="872" h="931" extrusionOk="0">
                  <a:moveTo>
                    <a:pt x="25" y="0"/>
                  </a:moveTo>
                  <a:lnTo>
                    <a:pt x="442" y="215"/>
                  </a:lnTo>
                  <a:lnTo>
                    <a:pt x="1" y="585"/>
                  </a:lnTo>
                  <a:lnTo>
                    <a:pt x="573" y="609"/>
                  </a:lnTo>
                  <a:lnTo>
                    <a:pt x="442" y="931"/>
                  </a:lnTo>
                  <a:lnTo>
                    <a:pt x="872" y="465"/>
                  </a:lnTo>
                  <a:lnTo>
                    <a:pt x="573" y="406"/>
                  </a:lnTo>
                  <a:lnTo>
                    <a:pt x="872" y="108"/>
                  </a:lnTo>
                  <a:lnTo>
                    <a:pt x="25" y="0"/>
                  </a:lnTo>
                  <a:close/>
                  <a:moveTo>
                    <a:pt x="442" y="931"/>
                  </a:moveTo>
                  <a:lnTo>
                    <a:pt x="442" y="931"/>
                  </a:lnTo>
                  <a:lnTo>
                    <a:pt x="442"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3131399" y="1716554"/>
              <a:ext cx="365521" cy="255582"/>
            </a:xfrm>
            <a:custGeom>
              <a:avLst/>
              <a:gdLst/>
              <a:ahLst/>
              <a:cxnLst/>
              <a:rect l="l" t="t" r="r" b="b"/>
              <a:pathLst>
                <a:path w="1935" h="1353" extrusionOk="0">
                  <a:moveTo>
                    <a:pt x="906" y="1"/>
                  </a:moveTo>
                  <a:cubicBezTo>
                    <a:pt x="742" y="1"/>
                    <a:pt x="606" y="69"/>
                    <a:pt x="540" y="219"/>
                  </a:cubicBezTo>
                  <a:cubicBezTo>
                    <a:pt x="510" y="193"/>
                    <a:pt x="477" y="181"/>
                    <a:pt x="443" y="181"/>
                  </a:cubicBezTo>
                  <a:cubicBezTo>
                    <a:pt x="241" y="181"/>
                    <a:pt x="1" y="573"/>
                    <a:pt x="266" y="696"/>
                  </a:cubicBezTo>
                  <a:cubicBezTo>
                    <a:pt x="194" y="827"/>
                    <a:pt x="278" y="994"/>
                    <a:pt x="397" y="1066"/>
                  </a:cubicBezTo>
                  <a:cubicBezTo>
                    <a:pt x="406" y="1069"/>
                    <a:pt x="414" y="1070"/>
                    <a:pt x="421" y="1070"/>
                  </a:cubicBezTo>
                  <a:cubicBezTo>
                    <a:pt x="443" y="1070"/>
                    <a:pt x="456" y="1057"/>
                    <a:pt x="456" y="1030"/>
                  </a:cubicBezTo>
                  <a:cubicBezTo>
                    <a:pt x="456" y="958"/>
                    <a:pt x="492" y="887"/>
                    <a:pt x="552" y="827"/>
                  </a:cubicBezTo>
                  <a:cubicBezTo>
                    <a:pt x="635" y="851"/>
                    <a:pt x="722" y="863"/>
                    <a:pt x="807" y="863"/>
                  </a:cubicBezTo>
                  <a:cubicBezTo>
                    <a:pt x="892" y="863"/>
                    <a:pt x="975" y="851"/>
                    <a:pt x="1053" y="827"/>
                  </a:cubicBezTo>
                  <a:cubicBezTo>
                    <a:pt x="1053" y="1000"/>
                    <a:pt x="1221" y="1174"/>
                    <a:pt x="1394" y="1174"/>
                  </a:cubicBezTo>
                  <a:cubicBezTo>
                    <a:pt x="1400" y="1174"/>
                    <a:pt x="1405" y="1173"/>
                    <a:pt x="1411" y="1173"/>
                  </a:cubicBezTo>
                  <a:cubicBezTo>
                    <a:pt x="1447" y="1245"/>
                    <a:pt x="1518" y="1316"/>
                    <a:pt x="1578" y="1352"/>
                  </a:cubicBezTo>
                  <a:cubicBezTo>
                    <a:pt x="1578" y="1352"/>
                    <a:pt x="1578" y="1352"/>
                    <a:pt x="1579" y="1352"/>
                  </a:cubicBezTo>
                  <a:cubicBezTo>
                    <a:pt x="1599" y="1352"/>
                    <a:pt x="1935" y="930"/>
                    <a:pt x="1864" y="600"/>
                  </a:cubicBezTo>
                  <a:cubicBezTo>
                    <a:pt x="1792" y="339"/>
                    <a:pt x="1652" y="255"/>
                    <a:pt x="1511" y="255"/>
                  </a:cubicBezTo>
                  <a:cubicBezTo>
                    <a:pt x="1465" y="255"/>
                    <a:pt x="1419" y="264"/>
                    <a:pt x="1375" y="278"/>
                  </a:cubicBezTo>
                  <a:cubicBezTo>
                    <a:pt x="1387" y="147"/>
                    <a:pt x="1315" y="99"/>
                    <a:pt x="1137" y="40"/>
                  </a:cubicBezTo>
                  <a:cubicBezTo>
                    <a:pt x="1056" y="14"/>
                    <a:pt x="978" y="1"/>
                    <a:pt x="906"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7"/>
          <p:cNvGrpSpPr/>
          <p:nvPr/>
        </p:nvGrpSpPr>
        <p:grpSpPr>
          <a:xfrm>
            <a:off x="1027524" y="1403430"/>
            <a:ext cx="1240270" cy="2627177"/>
            <a:chOff x="1459249" y="1144750"/>
            <a:chExt cx="1415995" cy="2999745"/>
          </a:xfrm>
        </p:grpSpPr>
        <p:sp>
          <p:nvSpPr>
            <p:cNvPr id="305" name="Google Shape;305;p37"/>
            <p:cNvSpPr/>
            <p:nvPr/>
          </p:nvSpPr>
          <p:spPr>
            <a:xfrm>
              <a:off x="1493440" y="3288022"/>
              <a:ext cx="1381804" cy="856473"/>
            </a:xfrm>
            <a:custGeom>
              <a:avLst/>
              <a:gdLst/>
              <a:ahLst/>
              <a:cxnLst/>
              <a:rect l="l" t="t" r="r" b="b"/>
              <a:pathLst>
                <a:path w="7315" h="4534" extrusionOk="0">
                  <a:moveTo>
                    <a:pt x="1" y="0"/>
                  </a:moveTo>
                  <a:lnTo>
                    <a:pt x="1" y="2338"/>
                  </a:lnTo>
                  <a:cubicBezTo>
                    <a:pt x="1" y="3543"/>
                    <a:pt x="1647" y="4534"/>
                    <a:pt x="3664" y="4534"/>
                  </a:cubicBezTo>
                  <a:cubicBezTo>
                    <a:pt x="5668" y="4534"/>
                    <a:pt x="7314" y="3543"/>
                    <a:pt x="7314" y="2338"/>
                  </a:cubicBezTo>
                  <a:lnTo>
                    <a:pt x="7314" y="0"/>
                  </a:ln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a:off x="1493440" y="2873195"/>
              <a:ext cx="1381804" cy="827382"/>
            </a:xfrm>
            <a:custGeom>
              <a:avLst/>
              <a:gdLst/>
              <a:ahLst/>
              <a:cxnLst/>
              <a:rect l="l" t="t" r="r" b="b"/>
              <a:pathLst>
                <a:path w="7315" h="4380" extrusionOk="0">
                  <a:moveTo>
                    <a:pt x="3664" y="1"/>
                  </a:moveTo>
                  <a:cubicBezTo>
                    <a:pt x="1647" y="1"/>
                    <a:pt x="1" y="979"/>
                    <a:pt x="1" y="2196"/>
                  </a:cubicBezTo>
                  <a:cubicBezTo>
                    <a:pt x="1" y="3401"/>
                    <a:pt x="1647" y="4379"/>
                    <a:pt x="3664" y="4379"/>
                  </a:cubicBezTo>
                  <a:cubicBezTo>
                    <a:pt x="5668" y="4379"/>
                    <a:pt x="7314" y="3401"/>
                    <a:pt x="7314" y="2196"/>
                  </a:cubicBezTo>
                  <a:cubicBezTo>
                    <a:pt x="7314" y="979"/>
                    <a:pt x="5668" y="1"/>
                    <a:pt x="3664" y="1"/>
                  </a:cubicBezTo>
                  <a:close/>
                </a:path>
              </a:pathLst>
            </a:custGeom>
            <a:solidFill>
              <a:srgbClr val="DFD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1459249" y="1144750"/>
              <a:ext cx="1393326" cy="2408097"/>
            </a:xfrm>
            <a:custGeom>
              <a:avLst/>
              <a:gdLst/>
              <a:ahLst/>
              <a:cxnLst/>
              <a:rect l="l" t="t" r="r" b="b"/>
              <a:pathLst>
                <a:path w="7376" h="12748" extrusionOk="0">
                  <a:moveTo>
                    <a:pt x="7000" y="0"/>
                  </a:moveTo>
                  <a:cubicBezTo>
                    <a:pt x="6953" y="0"/>
                    <a:pt x="6895" y="42"/>
                    <a:pt x="6839" y="120"/>
                  </a:cubicBezTo>
                  <a:cubicBezTo>
                    <a:pt x="6720" y="299"/>
                    <a:pt x="6684" y="406"/>
                    <a:pt x="6565" y="526"/>
                  </a:cubicBezTo>
                  <a:cubicBezTo>
                    <a:pt x="6489" y="601"/>
                    <a:pt x="6409" y="671"/>
                    <a:pt x="6346" y="671"/>
                  </a:cubicBezTo>
                  <a:cubicBezTo>
                    <a:pt x="6308" y="671"/>
                    <a:pt x="6276" y="647"/>
                    <a:pt x="6254" y="585"/>
                  </a:cubicBezTo>
                  <a:cubicBezTo>
                    <a:pt x="6207" y="478"/>
                    <a:pt x="6111" y="359"/>
                    <a:pt x="5992" y="359"/>
                  </a:cubicBezTo>
                  <a:cubicBezTo>
                    <a:pt x="5956" y="359"/>
                    <a:pt x="5932" y="394"/>
                    <a:pt x="5944" y="418"/>
                  </a:cubicBezTo>
                  <a:cubicBezTo>
                    <a:pt x="6016" y="633"/>
                    <a:pt x="6135" y="645"/>
                    <a:pt x="6111" y="872"/>
                  </a:cubicBezTo>
                  <a:cubicBezTo>
                    <a:pt x="6111" y="883"/>
                    <a:pt x="6123" y="1110"/>
                    <a:pt x="6064" y="1337"/>
                  </a:cubicBezTo>
                  <a:cubicBezTo>
                    <a:pt x="5932" y="1850"/>
                    <a:pt x="5670" y="2649"/>
                    <a:pt x="5658" y="2852"/>
                  </a:cubicBezTo>
                  <a:cubicBezTo>
                    <a:pt x="5598" y="3544"/>
                    <a:pt x="5300" y="4200"/>
                    <a:pt x="4990" y="4808"/>
                  </a:cubicBezTo>
                  <a:cubicBezTo>
                    <a:pt x="4939" y="4796"/>
                    <a:pt x="4890" y="4791"/>
                    <a:pt x="4843" y="4791"/>
                  </a:cubicBezTo>
                  <a:cubicBezTo>
                    <a:pt x="4660" y="4791"/>
                    <a:pt x="4510" y="4871"/>
                    <a:pt x="4405" y="4928"/>
                  </a:cubicBezTo>
                  <a:cubicBezTo>
                    <a:pt x="4346" y="4761"/>
                    <a:pt x="4381" y="4582"/>
                    <a:pt x="4405" y="4498"/>
                  </a:cubicBezTo>
                  <a:cubicBezTo>
                    <a:pt x="4620" y="4379"/>
                    <a:pt x="4835" y="4379"/>
                    <a:pt x="4870" y="3985"/>
                  </a:cubicBezTo>
                  <a:cubicBezTo>
                    <a:pt x="4882" y="3735"/>
                    <a:pt x="4656" y="3055"/>
                    <a:pt x="4536" y="2971"/>
                  </a:cubicBezTo>
                  <a:cubicBezTo>
                    <a:pt x="4600" y="2748"/>
                    <a:pt x="4352" y="2582"/>
                    <a:pt x="4120" y="2582"/>
                  </a:cubicBezTo>
                  <a:cubicBezTo>
                    <a:pt x="4091" y="2582"/>
                    <a:pt x="4063" y="2584"/>
                    <a:pt x="4035" y="2589"/>
                  </a:cubicBezTo>
                  <a:cubicBezTo>
                    <a:pt x="3642" y="2649"/>
                    <a:pt x="3081" y="3019"/>
                    <a:pt x="3021" y="3436"/>
                  </a:cubicBezTo>
                  <a:cubicBezTo>
                    <a:pt x="2986" y="3663"/>
                    <a:pt x="3093" y="3830"/>
                    <a:pt x="3212" y="3985"/>
                  </a:cubicBezTo>
                  <a:cubicBezTo>
                    <a:pt x="3332" y="4152"/>
                    <a:pt x="3379" y="4284"/>
                    <a:pt x="3332" y="4498"/>
                  </a:cubicBezTo>
                  <a:cubicBezTo>
                    <a:pt x="3296" y="4641"/>
                    <a:pt x="3260" y="4832"/>
                    <a:pt x="3236" y="4987"/>
                  </a:cubicBezTo>
                  <a:cubicBezTo>
                    <a:pt x="2902" y="4737"/>
                    <a:pt x="2711" y="4558"/>
                    <a:pt x="2508" y="4319"/>
                  </a:cubicBezTo>
                  <a:cubicBezTo>
                    <a:pt x="2270" y="4021"/>
                    <a:pt x="2198" y="3794"/>
                    <a:pt x="1983" y="3484"/>
                  </a:cubicBezTo>
                  <a:cubicBezTo>
                    <a:pt x="1828" y="3258"/>
                    <a:pt x="1649" y="3007"/>
                    <a:pt x="1447" y="2780"/>
                  </a:cubicBezTo>
                  <a:cubicBezTo>
                    <a:pt x="1268" y="2601"/>
                    <a:pt x="1232" y="2446"/>
                    <a:pt x="1148" y="2232"/>
                  </a:cubicBezTo>
                  <a:cubicBezTo>
                    <a:pt x="1096" y="2067"/>
                    <a:pt x="1038" y="1927"/>
                    <a:pt x="996" y="1927"/>
                  </a:cubicBezTo>
                  <a:cubicBezTo>
                    <a:pt x="981" y="1927"/>
                    <a:pt x="967" y="1947"/>
                    <a:pt x="957" y="1993"/>
                  </a:cubicBezTo>
                  <a:cubicBezTo>
                    <a:pt x="934" y="2144"/>
                    <a:pt x="1058" y="2351"/>
                    <a:pt x="966" y="2351"/>
                  </a:cubicBezTo>
                  <a:cubicBezTo>
                    <a:pt x="963" y="2351"/>
                    <a:pt x="960" y="2351"/>
                    <a:pt x="957" y="2351"/>
                  </a:cubicBezTo>
                  <a:cubicBezTo>
                    <a:pt x="850" y="2351"/>
                    <a:pt x="623" y="2172"/>
                    <a:pt x="337" y="2005"/>
                  </a:cubicBezTo>
                  <a:cubicBezTo>
                    <a:pt x="261" y="1962"/>
                    <a:pt x="201" y="1943"/>
                    <a:pt x="155" y="1943"/>
                  </a:cubicBezTo>
                  <a:cubicBezTo>
                    <a:pt x="18" y="1943"/>
                    <a:pt x="0" y="2110"/>
                    <a:pt x="63" y="2351"/>
                  </a:cubicBezTo>
                  <a:cubicBezTo>
                    <a:pt x="158" y="2673"/>
                    <a:pt x="504" y="2780"/>
                    <a:pt x="755" y="2840"/>
                  </a:cubicBezTo>
                  <a:cubicBezTo>
                    <a:pt x="957" y="2900"/>
                    <a:pt x="1136" y="3067"/>
                    <a:pt x="1184" y="3090"/>
                  </a:cubicBezTo>
                  <a:cubicBezTo>
                    <a:pt x="1268" y="3186"/>
                    <a:pt x="1327" y="3317"/>
                    <a:pt x="1399" y="3436"/>
                  </a:cubicBezTo>
                  <a:cubicBezTo>
                    <a:pt x="1852" y="4439"/>
                    <a:pt x="2150" y="5238"/>
                    <a:pt x="2914" y="6204"/>
                  </a:cubicBezTo>
                  <a:cubicBezTo>
                    <a:pt x="2974" y="6550"/>
                    <a:pt x="2926" y="7099"/>
                    <a:pt x="2986" y="7445"/>
                  </a:cubicBezTo>
                  <a:cubicBezTo>
                    <a:pt x="2986" y="7445"/>
                    <a:pt x="2974" y="7469"/>
                    <a:pt x="2986" y="7469"/>
                  </a:cubicBezTo>
                  <a:cubicBezTo>
                    <a:pt x="3045" y="7779"/>
                    <a:pt x="3093" y="8113"/>
                    <a:pt x="2890" y="8376"/>
                  </a:cubicBezTo>
                  <a:cubicBezTo>
                    <a:pt x="2365" y="9020"/>
                    <a:pt x="2174" y="9258"/>
                    <a:pt x="2437" y="9879"/>
                  </a:cubicBezTo>
                  <a:cubicBezTo>
                    <a:pt x="1721" y="10010"/>
                    <a:pt x="1124" y="10308"/>
                    <a:pt x="767" y="10905"/>
                  </a:cubicBezTo>
                  <a:cubicBezTo>
                    <a:pt x="755" y="10929"/>
                    <a:pt x="767" y="10964"/>
                    <a:pt x="778" y="10964"/>
                  </a:cubicBezTo>
                  <a:cubicBezTo>
                    <a:pt x="1835" y="11456"/>
                    <a:pt x="2690" y="12747"/>
                    <a:pt x="3921" y="12747"/>
                  </a:cubicBezTo>
                  <a:cubicBezTo>
                    <a:pt x="4303" y="12747"/>
                    <a:pt x="4721" y="12623"/>
                    <a:pt x="5193" y="12312"/>
                  </a:cubicBezTo>
                  <a:cubicBezTo>
                    <a:pt x="5598" y="12038"/>
                    <a:pt x="6433" y="12336"/>
                    <a:pt x="6791" y="11919"/>
                  </a:cubicBezTo>
                  <a:cubicBezTo>
                    <a:pt x="7376" y="11215"/>
                    <a:pt x="6636" y="10380"/>
                    <a:pt x="6481" y="10082"/>
                  </a:cubicBezTo>
                  <a:cubicBezTo>
                    <a:pt x="6064" y="9461"/>
                    <a:pt x="5598" y="8853"/>
                    <a:pt x="5038" y="8387"/>
                  </a:cubicBezTo>
                  <a:cubicBezTo>
                    <a:pt x="4751" y="8030"/>
                    <a:pt x="4870" y="7373"/>
                    <a:pt x="5002" y="6944"/>
                  </a:cubicBezTo>
                  <a:cubicBezTo>
                    <a:pt x="5169" y="6884"/>
                    <a:pt x="5551" y="6514"/>
                    <a:pt x="5419" y="6228"/>
                  </a:cubicBezTo>
                  <a:cubicBezTo>
                    <a:pt x="5288" y="5942"/>
                    <a:pt x="5276" y="5954"/>
                    <a:pt x="5193" y="5763"/>
                  </a:cubicBezTo>
                  <a:cubicBezTo>
                    <a:pt x="5885" y="4928"/>
                    <a:pt x="6242" y="3317"/>
                    <a:pt x="6302" y="2947"/>
                  </a:cubicBezTo>
                  <a:cubicBezTo>
                    <a:pt x="6374" y="2458"/>
                    <a:pt x="6409" y="2053"/>
                    <a:pt x="6409" y="1742"/>
                  </a:cubicBezTo>
                  <a:lnTo>
                    <a:pt x="6409" y="1707"/>
                  </a:lnTo>
                  <a:lnTo>
                    <a:pt x="6409" y="1480"/>
                  </a:lnTo>
                  <a:cubicBezTo>
                    <a:pt x="6409" y="1361"/>
                    <a:pt x="6421" y="1277"/>
                    <a:pt x="6445" y="1229"/>
                  </a:cubicBezTo>
                  <a:cubicBezTo>
                    <a:pt x="6541" y="1170"/>
                    <a:pt x="6720" y="1039"/>
                    <a:pt x="6851" y="931"/>
                  </a:cubicBezTo>
                  <a:cubicBezTo>
                    <a:pt x="7042" y="788"/>
                    <a:pt x="7089" y="573"/>
                    <a:pt x="7089" y="168"/>
                  </a:cubicBezTo>
                  <a:cubicBezTo>
                    <a:pt x="7089" y="54"/>
                    <a:pt x="7052" y="0"/>
                    <a:pt x="700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a:off x="1545388" y="3526793"/>
              <a:ext cx="34002" cy="326986"/>
            </a:xfrm>
            <a:custGeom>
              <a:avLst/>
              <a:gdLst/>
              <a:ahLst/>
              <a:cxnLst/>
              <a:rect l="l" t="t" r="r" b="b"/>
              <a:pathLst>
                <a:path w="180" h="1731" extrusionOk="0">
                  <a:moveTo>
                    <a:pt x="84" y="1"/>
                  </a:moveTo>
                  <a:cubicBezTo>
                    <a:pt x="48" y="1"/>
                    <a:pt x="0" y="48"/>
                    <a:pt x="0" y="84"/>
                  </a:cubicBezTo>
                  <a:lnTo>
                    <a:pt x="0" y="1635"/>
                  </a:lnTo>
                  <a:cubicBezTo>
                    <a:pt x="0" y="1683"/>
                    <a:pt x="48" y="1731"/>
                    <a:pt x="84" y="1731"/>
                  </a:cubicBezTo>
                  <a:cubicBezTo>
                    <a:pt x="144" y="1731"/>
                    <a:pt x="179" y="1683"/>
                    <a:pt x="179" y="1635"/>
                  </a:cubicBezTo>
                  <a:lnTo>
                    <a:pt x="179" y="84"/>
                  </a:lnTo>
                  <a:cubicBezTo>
                    <a:pt x="179" y="48"/>
                    <a:pt x="132" y="1"/>
                    <a:pt x="84"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1662506" y="3628233"/>
              <a:ext cx="34002" cy="326986"/>
            </a:xfrm>
            <a:custGeom>
              <a:avLst/>
              <a:gdLst/>
              <a:ahLst/>
              <a:cxnLst/>
              <a:rect l="l" t="t" r="r" b="b"/>
              <a:pathLst>
                <a:path w="180" h="1731" extrusionOk="0">
                  <a:moveTo>
                    <a:pt x="96" y="1"/>
                  </a:moveTo>
                  <a:cubicBezTo>
                    <a:pt x="48" y="1"/>
                    <a:pt x="1" y="48"/>
                    <a:pt x="1" y="84"/>
                  </a:cubicBezTo>
                  <a:lnTo>
                    <a:pt x="1" y="1635"/>
                  </a:lnTo>
                  <a:cubicBezTo>
                    <a:pt x="1" y="1683"/>
                    <a:pt x="48" y="1730"/>
                    <a:pt x="96" y="1730"/>
                  </a:cubicBezTo>
                  <a:cubicBezTo>
                    <a:pt x="144" y="1730"/>
                    <a:pt x="180" y="1683"/>
                    <a:pt x="180" y="1635"/>
                  </a:cubicBezTo>
                  <a:lnTo>
                    <a:pt x="180" y="84"/>
                  </a:lnTo>
                  <a:cubicBezTo>
                    <a:pt x="180" y="48"/>
                    <a:pt x="144" y="1"/>
                    <a:pt x="96"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1802293" y="3704927"/>
              <a:ext cx="36269" cy="326986"/>
            </a:xfrm>
            <a:custGeom>
              <a:avLst/>
              <a:gdLst/>
              <a:ahLst/>
              <a:cxnLst/>
              <a:rect l="l" t="t" r="r" b="b"/>
              <a:pathLst>
                <a:path w="192" h="1731" extrusionOk="0">
                  <a:moveTo>
                    <a:pt x="84" y="0"/>
                  </a:moveTo>
                  <a:cubicBezTo>
                    <a:pt x="36" y="0"/>
                    <a:pt x="0" y="36"/>
                    <a:pt x="0" y="84"/>
                  </a:cubicBezTo>
                  <a:lnTo>
                    <a:pt x="0" y="1635"/>
                  </a:lnTo>
                  <a:cubicBezTo>
                    <a:pt x="0" y="1682"/>
                    <a:pt x="36" y="1730"/>
                    <a:pt x="84" y="1730"/>
                  </a:cubicBezTo>
                  <a:cubicBezTo>
                    <a:pt x="144" y="1730"/>
                    <a:pt x="191" y="1682"/>
                    <a:pt x="179" y="1635"/>
                  </a:cubicBezTo>
                  <a:lnTo>
                    <a:pt x="179" y="84"/>
                  </a:lnTo>
                  <a:cubicBezTo>
                    <a:pt x="179" y="36"/>
                    <a:pt x="132" y="0"/>
                    <a:pt x="84"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1964559" y="3756686"/>
              <a:ext cx="36269" cy="326986"/>
            </a:xfrm>
            <a:custGeom>
              <a:avLst/>
              <a:gdLst/>
              <a:ahLst/>
              <a:cxnLst/>
              <a:rect l="l" t="t" r="r" b="b"/>
              <a:pathLst>
                <a:path w="192" h="1731" extrusionOk="0">
                  <a:moveTo>
                    <a:pt x="96" y="1"/>
                  </a:moveTo>
                  <a:cubicBezTo>
                    <a:pt x="48" y="1"/>
                    <a:pt x="0" y="48"/>
                    <a:pt x="0" y="96"/>
                  </a:cubicBezTo>
                  <a:lnTo>
                    <a:pt x="0" y="1647"/>
                  </a:lnTo>
                  <a:cubicBezTo>
                    <a:pt x="0" y="1695"/>
                    <a:pt x="48" y="1730"/>
                    <a:pt x="96" y="1730"/>
                  </a:cubicBezTo>
                  <a:cubicBezTo>
                    <a:pt x="155" y="1730"/>
                    <a:pt x="191" y="1695"/>
                    <a:pt x="179" y="1647"/>
                  </a:cubicBezTo>
                  <a:lnTo>
                    <a:pt x="179" y="96"/>
                  </a:lnTo>
                  <a:cubicBezTo>
                    <a:pt x="179" y="48"/>
                    <a:pt x="132" y="1"/>
                    <a:pt x="96"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2167438" y="3768020"/>
              <a:ext cx="33813" cy="326986"/>
            </a:xfrm>
            <a:custGeom>
              <a:avLst/>
              <a:gdLst/>
              <a:ahLst/>
              <a:cxnLst/>
              <a:rect l="l" t="t" r="r" b="b"/>
              <a:pathLst>
                <a:path w="179" h="1731" extrusionOk="0">
                  <a:moveTo>
                    <a:pt x="96" y="0"/>
                  </a:moveTo>
                  <a:cubicBezTo>
                    <a:pt x="48" y="0"/>
                    <a:pt x="0" y="48"/>
                    <a:pt x="0" y="96"/>
                  </a:cubicBezTo>
                  <a:lnTo>
                    <a:pt x="0" y="1647"/>
                  </a:lnTo>
                  <a:cubicBezTo>
                    <a:pt x="0" y="1694"/>
                    <a:pt x="48" y="1730"/>
                    <a:pt x="96" y="1730"/>
                  </a:cubicBezTo>
                  <a:cubicBezTo>
                    <a:pt x="131" y="1730"/>
                    <a:pt x="179" y="1694"/>
                    <a:pt x="179" y="1647"/>
                  </a:cubicBezTo>
                  <a:lnTo>
                    <a:pt x="179" y="96"/>
                  </a:lnTo>
                  <a:cubicBezTo>
                    <a:pt x="179" y="48"/>
                    <a:pt x="131" y="0"/>
                    <a:pt x="96"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2787033" y="3526793"/>
              <a:ext cx="34002" cy="326986"/>
            </a:xfrm>
            <a:custGeom>
              <a:avLst/>
              <a:gdLst/>
              <a:ahLst/>
              <a:cxnLst/>
              <a:rect l="l" t="t" r="r" b="b"/>
              <a:pathLst>
                <a:path w="180" h="1731" extrusionOk="0">
                  <a:moveTo>
                    <a:pt x="96" y="1"/>
                  </a:moveTo>
                  <a:cubicBezTo>
                    <a:pt x="49" y="1"/>
                    <a:pt x="1" y="48"/>
                    <a:pt x="1" y="84"/>
                  </a:cubicBezTo>
                  <a:lnTo>
                    <a:pt x="1" y="1635"/>
                  </a:lnTo>
                  <a:cubicBezTo>
                    <a:pt x="1" y="1683"/>
                    <a:pt x="37" y="1731"/>
                    <a:pt x="96" y="1731"/>
                  </a:cubicBezTo>
                  <a:cubicBezTo>
                    <a:pt x="132" y="1731"/>
                    <a:pt x="180" y="1683"/>
                    <a:pt x="180" y="1635"/>
                  </a:cubicBezTo>
                  <a:lnTo>
                    <a:pt x="180" y="84"/>
                  </a:lnTo>
                  <a:cubicBezTo>
                    <a:pt x="180" y="48"/>
                    <a:pt x="132" y="1"/>
                    <a:pt x="96"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2669915" y="3628233"/>
              <a:ext cx="34002" cy="326986"/>
            </a:xfrm>
            <a:custGeom>
              <a:avLst/>
              <a:gdLst/>
              <a:ahLst/>
              <a:cxnLst/>
              <a:rect l="l" t="t" r="r" b="b"/>
              <a:pathLst>
                <a:path w="180" h="1731" extrusionOk="0">
                  <a:moveTo>
                    <a:pt x="84" y="1"/>
                  </a:moveTo>
                  <a:cubicBezTo>
                    <a:pt x="36" y="1"/>
                    <a:pt x="0" y="48"/>
                    <a:pt x="0" y="84"/>
                  </a:cubicBezTo>
                  <a:lnTo>
                    <a:pt x="0" y="1635"/>
                  </a:lnTo>
                  <a:cubicBezTo>
                    <a:pt x="0" y="1683"/>
                    <a:pt x="36" y="1730"/>
                    <a:pt x="84" y="1730"/>
                  </a:cubicBezTo>
                  <a:cubicBezTo>
                    <a:pt x="132" y="1730"/>
                    <a:pt x="179" y="1683"/>
                    <a:pt x="179" y="1635"/>
                  </a:cubicBezTo>
                  <a:lnTo>
                    <a:pt x="179" y="84"/>
                  </a:lnTo>
                  <a:cubicBezTo>
                    <a:pt x="179" y="48"/>
                    <a:pt x="132" y="1"/>
                    <a:pt x="84"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2527861" y="3704927"/>
              <a:ext cx="36269" cy="326986"/>
            </a:xfrm>
            <a:custGeom>
              <a:avLst/>
              <a:gdLst/>
              <a:ahLst/>
              <a:cxnLst/>
              <a:rect l="l" t="t" r="r" b="b"/>
              <a:pathLst>
                <a:path w="192" h="1731" extrusionOk="0">
                  <a:moveTo>
                    <a:pt x="108" y="0"/>
                  </a:moveTo>
                  <a:cubicBezTo>
                    <a:pt x="61" y="0"/>
                    <a:pt x="13" y="36"/>
                    <a:pt x="13" y="84"/>
                  </a:cubicBezTo>
                  <a:lnTo>
                    <a:pt x="13" y="1635"/>
                  </a:lnTo>
                  <a:cubicBezTo>
                    <a:pt x="1" y="1682"/>
                    <a:pt x="49" y="1730"/>
                    <a:pt x="108" y="1730"/>
                  </a:cubicBezTo>
                  <a:cubicBezTo>
                    <a:pt x="156" y="1730"/>
                    <a:pt x="192" y="1682"/>
                    <a:pt x="192" y="1635"/>
                  </a:cubicBezTo>
                  <a:lnTo>
                    <a:pt x="192" y="84"/>
                  </a:lnTo>
                  <a:cubicBezTo>
                    <a:pt x="192" y="36"/>
                    <a:pt x="156" y="0"/>
                    <a:pt x="108"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2367862" y="3756686"/>
              <a:ext cx="34002" cy="326986"/>
            </a:xfrm>
            <a:custGeom>
              <a:avLst/>
              <a:gdLst/>
              <a:ahLst/>
              <a:cxnLst/>
              <a:rect l="l" t="t" r="r" b="b"/>
              <a:pathLst>
                <a:path w="180" h="1731" extrusionOk="0">
                  <a:moveTo>
                    <a:pt x="84" y="1"/>
                  </a:moveTo>
                  <a:cubicBezTo>
                    <a:pt x="49" y="1"/>
                    <a:pt x="1" y="48"/>
                    <a:pt x="1" y="96"/>
                  </a:cubicBezTo>
                  <a:lnTo>
                    <a:pt x="1" y="1647"/>
                  </a:lnTo>
                  <a:cubicBezTo>
                    <a:pt x="1" y="1695"/>
                    <a:pt x="25" y="1730"/>
                    <a:pt x="84" y="1730"/>
                  </a:cubicBezTo>
                  <a:cubicBezTo>
                    <a:pt x="132" y="1730"/>
                    <a:pt x="180" y="1695"/>
                    <a:pt x="180" y="1647"/>
                  </a:cubicBezTo>
                  <a:lnTo>
                    <a:pt x="180" y="96"/>
                  </a:lnTo>
                  <a:cubicBezTo>
                    <a:pt x="180" y="48"/>
                    <a:pt x="132" y="1"/>
                    <a:pt x="84"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p:nvPr/>
          </p:nvSpPr>
          <p:spPr>
            <a:xfrm>
              <a:off x="2056931" y="1674240"/>
              <a:ext cx="315652" cy="744077"/>
            </a:xfrm>
            <a:custGeom>
              <a:avLst/>
              <a:gdLst/>
              <a:ahLst/>
              <a:cxnLst/>
              <a:rect l="l" t="t" r="r" b="b"/>
              <a:pathLst>
                <a:path w="1671" h="3939" extrusionOk="0">
                  <a:moveTo>
                    <a:pt x="1671" y="1182"/>
                  </a:moveTo>
                  <a:cubicBezTo>
                    <a:pt x="1671" y="1185"/>
                    <a:pt x="1670" y="1187"/>
                    <a:pt x="1670" y="1190"/>
                  </a:cubicBezTo>
                  <a:lnTo>
                    <a:pt x="1670" y="1190"/>
                  </a:lnTo>
                  <a:cubicBezTo>
                    <a:pt x="1671" y="1185"/>
                    <a:pt x="1671" y="1182"/>
                    <a:pt x="1671" y="1182"/>
                  </a:cubicBezTo>
                  <a:close/>
                  <a:moveTo>
                    <a:pt x="1302" y="0"/>
                  </a:moveTo>
                  <a:cubicBezTo>
                    <a:pt x="1177" y="0"/>
                    <a:pt x="827" y="16"/>
                    <a:pt x="585" y="180"/>
                  </a:cubicBezTo>
                  <a:cubicBezTo>
                    <a:pt x="299" y="395"/>
                    <a:pt x="394" y="645"/>
                    <a:pt x="203" y="896"/>
                  </a:cubicBezTo>
                  <a:lnTo>
                    <a:pt x="24" y="1158"/>
                  </a:lnTo>
                  <a:cubicBezTo>
                    <a:pt x="24" y="1158"/>
                    <a:pt x="215" y="1302"/>
                    <a:pt x="144" y="1659"/>
                  </a:cubicBezTo>
                  <a:cubicBezTo>
                    <a:pt x="60" y="2017"/>
                    <a:pt x="0" y="2149"/>
                    <a:pt x="84" y="2435"/>
                  </a:cubicBezTo>
                  <a:cubicBezTo>
                    <a:pt x="168" y="2721"/>
                    <a:pt x="418" y="2900"/>
                    <a:pt x="573" y="3019"/>
                  </a:cubicBezTo>
                  <a:cubicBezTo>
                    <a:pt x="740" y="3139"/>
                    <a:pt x="740" y="3342"/>
                    <a:pt x="573" y="3568"/>
                  </a:cubicBezTo>
                  <a:cubicBezTo>
                    <a:pt x="406" y="3795"/>
                    <a:pt x="657" y="3938"/>
                    <a:pt x="657" y="3938"/>
                  </a:cubicBezTo>
                  <a:cubicBezTo>
                    <a:pt x="657" y="3938"/>
                    <a:pt x="597" y="3795"/>
                    <a:pt x="824" y="3449"/>
                  </a:cubicBezTo>
                  <a:cubicBezTo>
                    <a:pt x="1062" y="3103"/>
                    <a:pt x="1110" y="2984"/>
                    <a:pt x="931" y="2745"/>
                  </a:cubicBezTo>
                  <a:cubicBezTo>
                    <a:pt x="781" y="2530"/>
                    <a:pt x="611" y="2170"/>
                    <a:pt x="709" y="2170"/>
                  </a:cubicBezTo>
                  <a:cubicBezTo>
                    <a:pt x="720" y="2170"/>
                    <a:pt x="734" y="2175"/>
                    <a:pt x="752" y="2184"/>
                  </a:cubicBezTo>
                  <a:cubicBezTo>
                    <a:pt x="902" y="2249"/>
                    <a:pt x="1023" y="2381"/>
                    <a:pt x="1150" y="2381"/>
                  </a:cubicBezTo>
                  <a:cubicBezTo>
                    <a:pt x="1165" y="2381"/>
                    <a:pt x="1179" y="2379"/>
                    <a:pt x="1193" y="2375"/>
                  </a:cubicBezTo>
                  <a:cubicBezTo>
                    <a:pt x="1432" y="2328"/>
                    <a:pt x="1337" y="2053"/>
                    <a:pt x="1337" y="2053"/>
                  </a:cubicBezTo>
                  <a:lnTo>
                    <a:pt x="1217" y="1672"/>
                  </a:lnTo>
                  <a:lnTo>
                    <a:pt x="1217" y="1672"/>
                  </a:lnTo>
                  <a:cubicBezTo>
                    <a:pt x="1219" y="1673"/>
                    <a:pt x="1228" y="1675"/>
                    <a:pt x="1243" y="1675"/>
                  </a:cubicBezTo>
                  <a:cubicBezTo>
                    <a:pt x="1334" y="1675"/>
                    <a:pt x="1637" y="1619"/>
                    <a:pt x="1670" y="1190"/>
                  </a:cubicBezTo>
                  <a:lnTo>
                    <a:pt x="1670" y="1190"/>
                  </a:lnTo>
                  <a:cubicBezTo>
                    <a:pt x="1666" y="1239"/>
                    <a:pt x="1623" y="1516"/>
                    <a:pt x="1253" y="1516"/>
                  </a:cubicBezTo>
                  <a:cubicBezTo>
                    <a:pt x="859" y="1516"/>
                    <a:pt x="657" y="1481"/>
                    <a:pt x="573" y="1194"/>
                  </a:cubicBezTo>
                  <a:cubicBezTo>
                    <a:pt x="478" y="920"/>
                    <a:pt x="382" y="502"/>
                    <a:pt x="681" y="335"/>
                  </a:cubicBezTo>
                  <a:cubicBezTo>
                    <a:pt x="977" y="166"/>
                    <a:pt x="1274" y="156"/>
                    <a:pt x="1337" y="156"/>
                  </a:cubicBezTo>
                  <a:cubicBezTo>
                    <a:pt x="1344" y="156"/>
                    <a:pt x="1349" y="156"/>
                    <a:pt x="1349" y="156"/>
                  </a:cubicBezTo>
                  <a:lnTo>
                    <a:pt x="1349" y="1"/>
                  </a:lnTo>
                  <a:cubicBezTo>
                    <a:pt x="1349" y="1"/>
                    <a:pt x="1332" y="0"/>
                    <a:pt x="1302"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2093011" y="2345972"/>
              <a:ext cx="392345" cy="142808"/>
            </a:xfrm>
            <a:custGeom>
              <a:avLst/>
              <a:gdLst/>
              <a:ahLst/>
              <a:cxnLst/>
              <a:rect l="l" t="t" r="r" b="b"/>
              <a:pathLst>
                <a:path w="2077" h="756" extrusionOk="0">
                  <a:moveTo>
                    <a:pt x="2076" y="0"/>
                  </a:moveTo>
                  <a:cubicBezTo>
                    <a:pt x="2076" y="1"/>
                    <a:pt x="1993" y="215"/>
                    <a:pt x="1718" y="275"/>
                  </a:cubicBezTo>
                  <a:cubicBezTo>
                    <a:pt x="1676" y="284"/>
                    <a:pt x="1637" y="288"/>
                    <a:pt x="1600" y="288"/>
                  </a:cubicBezTo>
                  <a:cubicBezTo>
                    <a:pt x="1464" y="288"/>
                    <a:pt x="1357" y="238"/>
                    <a:pt x="1246" y="238"/>
                  </a:cubicBezTo>
                  <a:cubicBezTo>
                    <a:pt x="1198" y="238"/>
                    <a:pt x="1150" y="247"/>
                    <a:pt x="1098" y="275"/>
                  </a:cubicBezTo>
                  <a:cubicBezTo>
                    <a:pt x="903" y="361"/>
                    <a:pt x="865" y="605"/>
                    <a:pt x="655" y="605"/>
                  </a:cubicBezTo>
                  <a:cubicBezTo>
                    <a:pt x="634" y="605"/>
                    <a:pt x="610" y="602"/>
                    <a:pt x="585" y="597"/>
                  </a:cubicBezTo>
                  <a:cubicBezTo>
                    <a:pt x="323" y="537"/>
                    <a:pt x="0" y="275"/>
                    <a:pt x="0" y="275"/>
                  </a:cubicBezTo>
                  <a:lnTo>
                    <a:pt x="0" y="275"/>
                  </a:lnTo>
                  <a:cubicBezTo>
                    <a:pt x="0" y="275"/>
                    <a:pt x="0" y="573"/>
                    <a:pt x="334" y="704"/>
                  </a:cubicBezTo>
                  <a:cubicBezTo>
                    <a:pt x="426" y="742"/>
                    <a:pt x="520" y="756"/>
                    <a:pt x="611" y="756"/>
                  </a:cubicBezTo>
                  <a:cubicBezTo>
                    <a:pt x="838" y="756"/>
                    <a:pt x="1047" y="667"/>
                    <a:pt x="1158" y="633"/>
                  </a:cubicBezTo>
                  <a:cubicBezTo>
                    <a:pt x="1260" y="590"/>
                    <a:pt x="1466" y="584"/>
                    <a:pt x="1575" y="584"/>
                  </a:cubicBezTo>
                  <a:cubicBezTo>
                    <a:pt x="1618" y="584"/>
                    <a:pt x="1647" y="585"/>
                    <a:pt x="1647" y="585"/>
                  </a:cubicBezTo>
                  <a:cubicBezTo>
                    <a:pt x="1647" y="585"/>
                    <a:pt x="1957" y="513"/>
                    <a:pt x="2076"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2286824" y="2062054"/>
              <a:ext cx="178133" cy="227813"/>
            </a:xfrm>
            <a:custGeom>
              <a:avLst/>
              <a:gdLst/>
              <a:ahLst/>
              <a:cxnLst/>
              <a:rect l="l" t="t" r="r" b="b"/>
              <a:pathLst>
                <a:path w="943" h="1206" extrusionOk="0">
                  <a:moveTo>
                    <a:pt x="120" y="0"/>
                  </a:moveTo>
                  <a:lnTo>
                    <a:pt x="0" y="60"/>
                  </a:lnTo>
                  <a:cubicBezTo>
                    <a:pt x="0" y="60"/>
                    <a:pt x="191" y="382"/>
                    <a:pt x="454" y="632"/>
                  </a:cubicBezTo>
                  <a:cubicBezTo>
                    <a:pt x="728" y="895"/>
                    <a:pt x="943" y="1205"/>
                    <a:pt x="943" y="1205"/>
                  </a:cubicBezTo>
                  <a:cubicBezTo>
                    <a:pt x="943" y="1205"/>
                    <a:pt x="824" y="859"/>
                    <a:pt x="561" y="585"/>
                  </a:cubicBezTo>
                  <a:cubicBezTo>
                    <a:pt x="311" y="298"/>
                    <a:pt x="120" y="0"/>
                    <a:pt x="120"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2009517" y="2154427"/>
              <a:ext cx="158109" cy="279572"/>
            </a:xfrm>
            <a:custGeom>
              <a:avLst/>
              <a:gdLst/>
              <a:ahLst/>
              <a:cxnLst/>
              <a:rect l="l" t="t" r="r" b="b"/>
              <a:pathLst>
                <a:path w="837" h="1480" extrusionOk="0">
                  <a:moveTo>
                    <a:pt x="633" y="0"/>
                  </a:moveTo>
                  <a:cubicBezTo>
                    <a:pt x="633" y="0"/>
                    <a:pt x="645" y="704"/>
                    <a:pt x="538" y="907"/>
                  </a:cubicBezTo>
                  <a:cubicBezTo>
                    <a:pt x="419" y="1122"/>
                    <a:pt x="1" y="1289"/>
                    <a:pt x="1" y="1289"/>
                  </a:cubicBezTo>
                  <a:lnTo>
                    <a:pt x="1" y="1480"/>
                  </a:lnTo>
                  <a:cubicBezTo>
                    <a:pt x="1" y="1480"/>
                    <a:pt x="454" y="1420"/>
                    <a:pt x="645" y="1002"/>
                  </a:cubicBezTo>
                  <a:cubicBezTo>
                    <a:pt x="836" y="573"/>
                    <a:pt x="788" y="215"/>
                    <a:pt x="788" y="215"/>
                  </a:cubicBezTo>
                  <a:lnTo>
                    <a:pt x="633" y="0"/>
                  </a:ln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2273223" y="2571331"/>
              <a:ext cx="329253" cy="586157"/>
            </a:xfrm>
            <a:custGeom>
              <a:avLst/>
              <a:gdLst/>
              <a:ahLst/>
              <a:cxnLst/>
              <a:rect l="l" t="t" r="r" b="b"/>
              <a:pathLst>
                <a:path w="1743" h="3103" extrusionOk="0">
                  <a:moveTo>
                    <a:pt x="72" y="0"/>
                  </a:moveTo>
                  <a:cubicBezTo>
                    <a:pt x="72" y="1"/>
                    <a:pt x="1" y="490"/>
                    <a:pt x="204" y="788"/>
                  </a:cubicBezTo>
                  <a:cubicBezTo>
                    <a:pt x="394" y="1110"/>
                    <a:pt x="1158" y="1957"/>
                    <a:pt x="1349" y="2315"/>
                  </a:cubicBezTo>
                  <a:cubicBezTo>
                    <a:pt x="1540" y="2673"/>
                    <a:pt x="1683" y="3102"/>
                    <a:pt x="1683" y="3102"/>
                  </a:cubicBezTo>
                  <a:cubicBezTo>
                    <a:pt x="1683" y="3102"/>
                    <a:pt x="1743" y="2637"/>
                    <a:pt x="1325" y="1969"/>
                  </a:cubicBezTo>
                  <a:cubicBezTo>
                    <a:pt x="907" y="1301"/>
                    <a:pt x="442" y="1062"/>
                    <a:pt x="311" y="788"/>
                  </a:cubicBezTo>
                  <a:cubicBezTo>
                    <a:pt x="192" y="537"/>
                    <a:pt x="72" y="1"/>
                    <a:pt x="72"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1657973" y="3008449"/>
              <a:ext cx="1126977" cy="520797"/>
            </a:xfrm>
            <a:custGeom>
              <a:avLst/>
              <a:gdLst/>
              <a:ahLst/>
              <a:cxnLst/>
              <a:rect l="l" t="t" r="r" b="b"/>
              <a:pathLst>
                <a:path w="5966" h="2757" extrusionOk="0">
                  <a:moveTo>
                    <a:pt x="1325" y="1"/>
                  </a:moveTo>
                  <a:cubicBezTo>
                    <a:pt x="1325" y="1"/>
                    <a:pt x="884" y="60"/>
                    <a:pt x="562" y="227"/>
                  </a:cubicBezTo>
                  <a:cubicBezTo>
                    <a:pt x="251" y="406"/>
                    <a:pt x="1" y="597"/>
                    <a:pt x="1" y="597"/>
                  </a:cubicBezTo>
                  <a:cubicBezTo>
                    <a:pt x="1" y="597"/>
                    <a:pt x="669" y="1063"/>
                    <a:pt x="1098" y="1361"/>
                  </a:cubicBezTo>
                  <a:cubicBezTo>
                    <a:pt x="1552" y="1659"/>
                    <a:pt x="1934" y="1957"/>
                    <a:pt x="2220" y="2268"/>
                  </a:cubicBezTo>
                  <a:cubicBezTo>
                    <a:pt x="2506" y="2578"/>
                    <a:pt x="3150" y="2506"/>
                    <a:pt x="3282" y="2590"/>
                  </a:cubicBezTo>
                  <a:cubicBezTo>
                    <a:pt x="3425" y="2685"/>
                    <a:pt x="3473" y="2757"/>
                    <a:pt x="3473" y="2757"/>
                  </a:cubicBezTo>
                  <a:cubicBezTo>
                    <a:pt x="3473" y="2757"/>
                    <a:pt x="4069" y="2554"/>
                    <a:pt x="4642" y="2458"/>
                  </a:cubicBezTo>
                  <a:cubicBezTo>
                    <a:pt x="5023" y="2399"/>
                    <a:pt x="5572" y="2387"/>
                    <a:pt x="5751" y="2112"/>
                  </a:cubicBezTo>
                  <a:cubicBezTo>
                    <a:pt x="5966" y="1838"/>
                    <a:pt x="5918" y="1480"/>
                    <a:pt x="5918" y="1480"/>
                  </a:cubicBezTo>
                  <a:lnTo>
                    <a:pt x="5918" y="1480"/>
                  </a:lnTo>
                  <a:cubicBezTo>
                    <a:pt x="5918" y="1480"/>
                    <a:pt x="5558" y="1910"/>
                    <a:pt x="5262" y="1910"/>
                  </a:cubicBezTo>
                  <a:cubicBezTo>
                    <a:pt x="5258" y="1910"/>
                    <a:pt x="5254" y="1910"/>
                    <a:pt x="5250" y="1910"/>
                  </a:cubicBezTo>
                  <a:cubicBezTo>
                    <a:pt x="5037" y="1884"/>
                    <a:pt x="4786" y="1803"/>
                    <a:pt x="4552" y="1803"/>
                  </a:cubicBezTo>
                  <a:cubicBezTo>
                    <a:pt x="4459" y="1803"/>
                    <a:pt x="4369" y="1816"/>
                    <a:pt x="4284" y="1850"/>
                  </a:cubicBezTo>
                  <a:cubicBezTo>
                    <a:pt x="3986" y="1981"/>
                    <a:pt x="3663" y="2220"/>
                    <a:pt x="3341" y="2220"/>
                  </a:cubicBezTo>
                  <a:cubicBezTo>
                    <a:pt x="3200" y="2220"/>
                    <a:pt x="3070" y="2269"/>
                    <a:pt x="2933" y="2269"/>
                  </a:cubicBezTo>
                  <a:cubicBezTo>
                    <a:pt x="2746" y="2269"/>
                    <a:pt x="2547" y="2177"/>
                    <a:pt x="2291" y="1743"/>
                  </a:cubicBezTo>
                  <a:cubicBezTo>
                    <a:pt x="1874" y="1003"/>
                    <a:pt x="1325" y="1"/>
                    <a:pt x="1325"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1982504" y="2686183"/>
              <a:ext cx="173788" cy="619970"/>
            </a:xfrm>
            <a:custGeom>
              <a:avLst/>
              <a:gdLst/>
              <a:ahLst/>
              <a:cxnLst/>
              <a:rect l="l" t="t" r="r" b="b"/>
              <a:pathLst>
                <a:path w="920" h="3282" extrusionOk="0">
                  <a:moveTo>
                    <a:pt x="394" y="1"/>
                  </a:moveTo>
                  <a:lnTo>
                    <a:pt x="394" y="1"/>
                  </a:lnTo>
                  <a:cubicBezTo>
                    <a:pt x="394" y="1"/>
                    <a:pt x="263" y="645"/>
                    <a:pt x="132" y="836"/>
                  </a:cubicBezTo>
                  <a:cubicBezTo>
                    <a:pt x="1" y="1051"/>
                    <a:pt x="180" y="1898"/>
                    <a:pt x="394" y="2315"/>
                  </a:cubicBezTo>
                  <a:cubicBezTo>
                    <a:pt x="609" y="2745"/>
                    <a:pt x="919" y="3282"/>
                    <a:pt x="919" y="3282"/>
                  </a:cubicBezTo>
                  <a:cubicBezTo>
                    <a:pt x="919" y="3282"/>
                    <a:pt x="633" y="2506"/>
                    <a:pt x="502" y="2148"/>
                  </a:cubicBezTo>
                  <a:cubicBezTo>
                    <a:pt x="371" y="1790"/>
                    <a:pt x="120" y="1230"/>
                    <a:pt x="299" y="872"/>
                  </a:cubicBezTo>
                  <a:cubicBezTo>
                    <a:pt x="454" y="514"/>
                    <a:pt x="395" y="1"/>
                    <a:pt x="394"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2214664" y="2765144"/>
              <a:ext cx="198534" cy="484717"/>
            </a:xfrm>
            <a:custGeom>
              <a:avLst/>
              <a:gdLst/>
              <a:ahLst/>
              <a:cxnLst/>
              <a:rect l="l" t="t" r="r" b="b"/>
              <a:pathLst>
                <a:path w="1051" h="2566" extrusionOk="0">
                  <a:moveTo>
                    <a:pt x="1" y="0"/>
                  </a:moveTo>
                  <a:lnTo>
                    <a:pt x="1" y="0"/>
                  </a:lnTo>
                  <a:cubicBezTo>
                    <a:pt x="1" y="1"/>
                    <a:pt x="466" y="1003"/>
                    <a:pt x="657" y="1468"/>
                  </a:cubicBezTo>
                  <a:cubicBezTo>
                    <a:pt x="860" y="1933"/>
                    <a:pt x="1039" y="2565"/>
                    <a:pt x="1039" y="2565"/>
                  </a:cubicBezTo>
                  <a:cubicBezTo>
                    <a:pt x="1039" y="2565"/>
                    <a:pt x="1050" y="2207"/>
                    <a:pt x="764" y="1396"/>
                  </a:cubicBezTo>
                  <a:cubicBezTo>
                    <a:pt x="478" y="561"/>
                    <a:pt x="1" y="1"/>
                    <a:pt x="1"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156104" y="2814636"/>
              <a:ext cx="146586" cy="520797"/>
            </a:xfrm>
            <a:custGeom>
              <a:avLst/>
              <a:gdLst/>
              <a:ahLst/>
              <a:cxnLst/>
              <a:rect l="l" t="t" r="r" b="b"/>
              <a:pathLst>
                <a:path w="776" h="2757" extrusionOk="0">
                  <a:moveTo>
                    <a:pt x="0" y="1"/>
                  </a:moveTo>
                  <a:lnTo>
                    <a:pt x="0" y="1"/>
                  </a:lnTo>
                  <a:cubicBezTo>
                    <a:pt x="0" y="1"/>
                    <a:pt x="179" y="753"/>
                    <a:pt x="406" y="1397"/>
                  </a:cubicBezTo>
                  <a:cubicBezTo>
                    <a:pt x="633" y="2041"/>
                    <a:pt x="668" y="2757"/>
                    <a:pt x="668" y="2757"/>
                  </a:cubicBezTo>
                  <a:cubicBezTo>
                    <a:pt x="668" y="2757"/>
                    <a:pt x="776" y="2220"/>
                    <a:pt x="704" y="1814"/>
                  </a:cubicBezTo>
                  <a:cubicBezTo>
                    <a:pt x="609" y="1409"/>
                    <a:pt x="478" y="1015"/>
                    <a:pt x="311" y="657"/>
                  </a:cubicBezTo>
                  <a:cubicBezTo>
                    <a:pt x="156" y="311"/>
                    <a:pt x="1" y="1"/>
                    <a:pt x="0"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7"/>
          <p:cNvGrpSpPr/>
          <p:nvPr/>
        </p:nvGrpSpPr>
        <p:grpSpPr>
          <a:xfrm>
            <a:off x="472107" y="2429646"/>
            <a:ext cx="724049" cy="1719154"/>
            <a:chOff x="1585457" y="1407887"/>
            <a:chExt cx="1091915" cy="2592601"/>
          </a:xfrm>
        </p:grpSpPr>
        <p:sp>
          <p:nvSpPr>
            <p:cNvPr id="327" name="Google Shape;327;p37"/>
            <p:cNvSpPr/>
            <p:nvPr/>
          </p:nvSpPr>
          <p:spPr>
            <a:xfrm flipH="1">
              <a:off x="1949583" y="2578225"/>
              <a:ext cx="287321" cy="1312609"/>
            </a:xfrm>
            <a:custGeom>
              <a:avLst/>
              <a:gdLst/>
              <a:ahLst/>
              <a:cxnLst/>
              <a:rect l="l" t="t" r="r" b="b"/>
              <a:pathLst>
                <a:path w="1242" h="5674" extrusionOk="0">
                  <a:moveTo>
                    <a:pt x="108" y="1"/>
                  </a:moveTo>
                  <a:lnTo>
                    <a:pt x="108" y="1"/>
                  </a:lnTo>
                  <a:cubicBezTo>
                    <a:pt x="60" y="442"/>
                    <a:pt x="84" y="860"/>
                    <a:pt x="179" y="1277"/>
                  </a:cubicBezTo>
                  <a:cubicBezTo>
                    <a:pt x="191" y="1587"/>
                    <a:pt x="251" y="1850"/>
                    <a:pt x="299" y="2148"/>
                  </a:cubicBezTo>
                  <a:cubicBezTo>
                    <a:pt x="358" y="2530"/>
                    <a:pt x="382" y="3043"/>
                    <a:pt x="382" y="3281"/>
                  </a:cubicBezTo>
                  <a:cubicBezTo>
                    <a:pt x="382" y="3675"/>
                    <a:pt x="263" y="4319"/>
                    <a:pt x="311" y="4701"/>
                  </a:cubicBezTo>
                  <a:cubicBezTo>
                    <a:pt x="311" y="4952"/>
                    <a:pt x="299" y="5226"/>
                    <a:pt x="251" y="5250"/>
                  </a:cubicBezTo>
                  <a:cubicBezTo>
                    <a:pt x="143" y="5345"/>
                    <a:pt x="0" y="5572"/>
                    <a:pt x="108" y="5655"/>
                  </a:cubicBezTo>
                  <a:cubicBezTo>
                    <a:pt x="140" y="5668"/>
                    <a:pt x="175" y="5674"/>
                    <a:pt x="212" y="5674"/>
                  </a:cubicBezTo>
                  <a:cubicBezTo>
                    <a:pt x="376" y="5674"/>
                    <a:pt x="562" y="5561"/>
                    <a:pt x="621" y="5512"/>
                  </a:cubicBezTo>
                  <a:cubicBezTo>
                    <a:pt x="704" y="5453"/>
                    <a:pt x="668" y="5095"/>
                    <a:pt x="728" y="4975"/>
                  </a:cubicBezTo>
                  <a:cubicBezTo>
                    <a:pt x="788" y="4856"/>
                    <a:pt x="907" y="4713"/>
                    <a:pt x="835" y="4570"/>
                  </a:cubicBezTo>
                  <a:cubicBezTo>
                    <a:pt x="824" y="4522"/>
                    <a:pt x="788" y="4498"/>
                    <a:pt x="740" y="4439"/>
                  </a:cubicBezTo>
                  <a:cubicBezTo>
                    <a:pt x="764" y="4343"/>
                    <a:pt x="764" y="4176"/>
                    <a:pt x="824" y="3938"/>
                  </a:cubicBezTo>
                  <a:cubicBezTo>
                    <a:pt x="955" y="3341"/>
                    <a:pt x="1146" y="3067"/>
                    <a:pt x="1062" y="2613"/>
                  </a:cubicBezTo>
                  <a:cubicBezTo>
                    <a:pt x="1026" y="2470"/>
                    <a:pt x="895" y="2208"/>
                    <a:pt x="895" y="2053"/>
                  </a:cubicBezTo>
                  <a:cubicBezTo>
                    <a:pt x="895" y="1897"/>
                    <a:pt x="955" y="1778"/>
                    <a:pt x="1002" y="1647"/>
                  </a:cubicBezTo>
                  <a:cubicBezTo>
                    <a:pt x="1074" y="1468"/>
                    <a:pt x="1134" y="1301"/>
                    <a:pt x="1158" y="1110"/>
                  </a:cubicBezTo>
                  <a:cubicBezTo>
                    <a:pt x="1241" y="800"/>
                    <a:pt x="1241" y="478"/>
                    <a:pt x="1193" y="168"/>
                  </a:cubicBezTo>
                  <a:cubicBezTo>
                    <a:pt x="824" y="168"/>
                    <a:pt x="442" y="120"/>
                    <a:pt x="108"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flipH="1">
              <a:off x="1985673" y="1782654"/>
              <a:ext cx="691699" cy="434452"/>
            </a:xfrm>
            <a:custGeom>
              <a:avLst/>
              <a:gdLst/>
              <a:ahLst/>
              <a:cxnLst/>
              <a:rect l="l" t="t" r="r" b="b"/>
              <a:pathLst>
                <a:path w="2990" h="1878" extrusionOk="0">
                  <a:moveTo>
                    <a:pt x="2688" y="1"/>
                  </a:moveTo>
                  <a:cubicBezTo>
                    <a:pt x="2555" y="1"/>
                    <a:pt x="2409" y="53"/>
                    <a:pt x="2322" y="242"/>
                  </a:cubicBezTo>
                  <a:cubicBezTo>
                    <a:pt x="2155" y="600"/>
                    <a:pt x="1845" y="1101"/>
                    <a:pt x="1725" y="1292"/>
                  </a:cubicBezTo>
                  <a:cubicBezTo>
                    <a:pt x="1630" y="1268"/>
                    <a:pt x="1463" y="1221"/>
                    <a:pt x="1391" y="1209"/>
                  </a:cubicBezTo>
                  <a:cubicBezTo>
                    <a:pt x="1200" y="1173"/>
                    <a:pt x="843" y="1054"/>
                    <a:pt x="783" y="1018"/>
                  </a:cubicBezTo>
                  <a:cubicBezTo>
                    <a:pt x="723" y="970"/>
                    <a:pt x="771" y="815"/>
                    <a:pt x="676" y="696"/>
                  </a:cubicBezTo>
                  <a:cubicBezTo>
                    <a:pt x="628" y="628"/>
                    <a:pt x="577" y="591"/>
                    <a:pt x="548" y="591"/>
                  </a:cubicBezTo>
                  <a:cubicBezTo>
                    <a:pt x="526" y="591"/>
                    <a:pt x="517" y="613"/>
                    <a:pt x="532" y="660"/>
                  </a:cubicBezTo>
                  <a:cubicBezTo>
                    <a:pt x="580" y="755"/>
                    <a:pt x="652" y="863"/>
                    <a:pt x="592" y="863"/>
                  </a:cubicBezTo>
                  <a:cubicBezTo>
                    <a:pt x="588" y="864"/>
                    <a:pt x="583" y="864"/>
                    <a:pt x="578" y="864"/>
                  </a:cubicBezTo>
                  <a:cubicBezTo>
                    <a:pt x="514" y="864"/>
                    <a:pt x="393" y="793"/>
                    <a:pt x="282" y="660"/>
                  </a:cubicBezTo>
                  <a:cubicBezTo>
                    <a:pt x="227" y="589"/>
                    <a:pt x="163" y="545"/>
                    <a:pt x="110" y="545"/>
                  </a:cubicBezTo>
                  <a:cubicBezTo>
                    <a:pt x="47" y="545"/>
                    <a:pt x="1" y="606"/>
                    <a:pt x="7" y="755"/>
                  </a:cubicBezTo>
                  <a:cubicBezTo>
                    <a:pt x="19" y="1030"/>
                    <a:pt x="425" y="1161"/>
                    <a:pt x="556" y="1256"/>
                  </a:cubicBezTo>
                  <a:cubicBezTo>
                    <a:pt x="783" y="1400"/>
                    <a:pt x="1153" y="1757"/>
                    <a:pt x="1403" y="1817"/>
                  </a:cubicBezTo>
                  <a:cubicBezTo>
                    <a:pt x="1542" y="1849"/>
                    <a:pt x="1645" y="1877"/>
                    <a:pt x="1726" y="1877"/>
                  </a:cubicBezTo>
                  <a:cubicBezTo>
                    <a:pt x="1798" y="1877"/>
                    <a:pt x="1854" y="1855"/>
                    <a:pt x="1904" y="1793"/>
                  </a:cubicBezTo>
                  <a:cubicBezTo>
                    <a:pt x="2107" y="1555"/>
                    <a:pt x="2644" y="1030"/>
                    <a:pt x="2644" y="1030"/>
                  </a:cubicBezTo>
                  <a:lnTo>
                    <a:pt x="2990" y="75"/>
                  </a:lnTo>
                  <a:cubicBezTo>
                    <a:pt x="2990" y="75"/>
                    <a:pt x="2848" y="1"/>
                    <a:pt x="2688"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flipH="1">
              <a:off x="2015977" y="3593797"/>
              <a:ext cx="245912" cy="309992"/>
            </a:xfrm>
            <a:custGeom>
              <a:avLst/>
              <a:gdLst/>
              <a:ahLst/>
              <a:cxnLst/>
              <a:rect l="l" t="t" r="r" b="b"/>
              <a:pathLst>
                <a:path w="1063" h="1340" extrusionOk="0">
                  <a:moveTo>
                    <a:pt x="884" y="1"/>
                  </a:moveTo>
                  <a:cubicBezTo>
                    <a:pt x="884" y="1"/>
                    <a:pt x="967" y="192"/>
                    <a:pt x="932" y="299"/>
                  </a:cubicBezTo>
                  <a:cubicBezTo>
                    <a:pt x="884" y="395"/>
                    <a:pt x="788" y="752"/>
                    <a:pt x="717" y="896"/>
                  </a:cubicBezTo>
                  <a:cubicBezTo>
                    <a:pt x="658" y="1003"/>
                    <a:pt x="616" y="1030"/>
                    <a:pt x="531" y="1030"/>
                  </a:cubicBezTo>
                  <a:cubicBezTo>
                    <a:pt x="511" y="1030"/>
                    <a:pt x="490" y="1029"/>
                    <a:pt x="466" y="1027"/>
                  </a:cubicBezTo>
                  <a:cubicBezTo>
                    <a:pt x="323" y="1015"/>
                    <a:pt x="287" y="919"/>
                    <a:pt x="287" y="919"/>
                  </a:cubicBezTo>
                  <a:cubicBezTo>
                    <a:pt x="251" y="967"/>
                    <a:pt x="228" y="1003"/>
                    <a:pt x="192" y="1063"/>
                  </a:cubicBezTo>
                  <a:cubicBezTo>
                    <a:pt x="120" y="1182"/>
                    <a:pt x="1" y="1325"/>
                    <a:pt x="311" y="1337"/>
                  </a:cubicBezTo>
                  <a:cubicBezTo>
                    <a:pt x="334" y="1339"/>
                    <a:pt x="355" y="1339"/>
                    <a:pt x="376" y="1339"/>
                  </a:cubicBezTo>
                  <a:cubicBezTo>
                    <a:pt x="657" y="1339"/>
                    <a:pt x="813" y="1198"/>
                    <a:pt x="824" y="1098"/>
                  </a:cubicBezTo>
                  <a:cubicBezTo>
                    <a:pt x="824" y="1003"/>
                    <a:pt x="932" y="609"/>
                    <a:pt x="1003" y="371"/>
                  </a:cubicBezTo>
                  <a:cubicBezTo>
                    <a:pt x="1063" y="192"/>
                    <a:pt x="967" y="132"/>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flipH="1">
              <a:off x="2027080" y="3668276"/>
              <a:ext cx="19432" cy="130012"/>
            </a:xfrm>
            <a:custGeom>
              <a:avLst/>
              <a:gdLst/>
              <a:ahLst/>
              <a:cxnLst/>
              <a:rect l="l" t="t" r="r" b="b"/>
              <a:pathLst>
                <a:path w="84" h="562" extrusionOk="0">
                  <a:moveTo>
                    <a:pt x="84" y="1"/>
                  </a:moveTo>
                  <a:lnTo>
                    <a:pt x="1" y="120"/>
                  </a:lnTo>
                  <a:lnTo>
                    <a:pt x="1" y="550"/>
                  </a:lnTo>
                  <a:cubicBezTo>
                    <a:pt x="1" y="550"/>
                    <a:pt x="24" y="562"/>
                    <a:pt x="36" y="562"/>
                  </a:cubicBezTo>
                  <a:cubicBezTo>
                    <a:pt x="72" y="562"/>
                    <a:pt x="84" y="562"/>
                    <a:pt x="84" y="550"/>
                  </a:cubicBezTo>
                  <a:lnTo>
                    <a:pt x="84" y="1"/>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flipH="1">
              <a:off x="1789728" y="2680245"/>
              <a:ext cx="314850" cy="1294565"/>
            </a:xfrm>
            <a:custGeom>
              <a:avLst/>
              <a:gdLst/>
              <a:ahLst/>
              <a:cxnLst/>
              <a:rect l="l" t="t" r="r" b="b"/>
              <a:pathLst>
                <a:path w="1361" h="5596" extrusionOk="0">
                  <a:moveTo>
                    <a:pt x="1" y="1"/>
                  </a:moveTo>
                  <a:cubicBezTo>
                    <a:pt x="1" y="430"/>
                    <a:pt x="84" y="848"/>
                    <a:pt x="216" y="1254"/>
                  </a:cubicBezTo>
                  <a:cubicBezTo>
                    <a:pt x="275" y="1552"/>
                    <a:pt x="359" y="1814"/>
                    <a:pt x="442" y="2113"/>
                  </a:cubicBezTo>
                  <a:cubicBezTo>
                    <a:pt x="526" y="2482"/>
                    <a:pt x="621" y="2995"/>
                    <a:pt x="645" y="3234"/>
                  </a:cubicBezTo>
                  <a:cubicBezTo>
                    <a:pt x="693" y="3616"/>
                    <a:pt x="633" y="4272"/>
                    <a:pt x="717" y="4654"/>
                  </a:cubicBezTo>
                  <a:cubicBezTo>
                    <a:pt x="741" y="4904"/>
                    <a:pt x="741" y="5155"/>
                    <a:pt x="705" y="5203"/>
                  </a:cubicBezTo>
                  <a:cubicBezTo>
                    <a:pt x="621" y="5322"/>
                    <a:pt x="490" y="5560"/>
                    <a:pt x="621" y="5584"/>
                  </a:cubicBezTo>
                  <a:cubicBezTo>
                    <a:pt x="647" y="5592"/>
                    <a:pt x="673" y="5596"/>
                    <a:pt x="699" y="5596"/>
                  </a:cubicBezTo>
                  <a:cubicBezTo>
                    <a:pt x="872" y="5596"/>
                    <a:pt x="1060" y="5445"/>
                    <a:pt x="1122" y="5393"/>
                  </a:cubicBezTo>
                  <a:cubicBezTo>
                    <a:pt x="1182" y="5334"/>
                    <a:pt x="1110" y="4988"/>
                    <a:pt x="1170" y="4857"/>
                  </a:cubicBezTo>
                  <a:cubicBezTo>
                    <a:pt x="1230" y="4725"/>
                    <a:pt x="1337" y="4594"/>
                    <a:pt x="1242" y="4439"/>
                  </a:cubicBezTo>
                  <a:cubicBezTo>
                    <a:pt x="1218" y="4391"/>
                    <a:pt x="1194" y="4367"/>
                    <a:pt x="1134" y="4320"/>
                  </a:cubicBezTo>
                  <a:cubicBezTo>
                    <a:pt x="1134" y="4236"/>
                    <a:pt x="1122" y="4057"/>
                    <a:pt x="1158" y="3819"/>
                  </a:cubicBezTo>
                  <a:cubicBezTo>
                    <a:pt x="1230" y="3222"/>
                    <a:pt x="1361" y="3043"/>
                    <a:pt x="1218" y="2518"/>
                  </a:cubicBezTo>
                  <a:cubicBezTo>
                    <a:pt x="1170" y="2363"/>
                    <a:pt x="1039" y="2101"/>
                    <a:pt x="1015" y="1934"/>
                  </a:cubicBezTo>
                  <a:cubicBezTo>
                    <a:pt x="1003" y="1802"/>
                    <a:pt x="1051" y="1671"/>
                    <a:pt x="1075" y="1528"/>
                  </a:cubicBezTo>
                  <a:cubicBezTo>
                    <a:pt x="1122" y="1349"/>
                    <a:pt x="1170" y="1170"/>
                    <a:pt x="1182" y="979"/>
                  </a:cubicBezTo>
                  <a:cubicBezTo>
                    <a:pt x="1218" y="669"/>
                    <a:pt x="1182" y="359"/>
                    <a:pt x="1110" y="37"/>
                  </a:cubicBezTo>
                  <a:cubicBezTo>
                    <a:pt x="963" y="56"/>
                    <a:pt x="811" y="65"/>
                    <a:pt x="660" y="65"/>
                  </a:cubicBezTo>
                  <a:cubicBezTo>
                    <a:pt x="433" y="65"/>
                    <a:pt x="209" y="44"/>
                    <a:pt x="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flipH="1">
              <a:off x="1795048" y="3682168"/>
              <a:ext cx="214913" cy="318320"/>
            </a:xfrm>
            <a:custGeom>
              <a:avLst/>
              <a:gdLst/>
              <a:ahLst/>
              <a:cxnLst/>
              <a:rect l="l" t="t" r="r" b="b"/>
              <a:pathLst>
                <a:path w="929" h="1376" extrusionOk="0">
                  <a:moveTo>
                    <a:pt x="725" y="1"/>
                  </a:moveTo>
                  <a:cubicBezTo>
                    <a:pt x="725" y="1"/>
                    <a:pt x="833" y="180"/>
                    <a:pt x="809" y="287"/>
                  </a:cubicBezTo>
                  <a:cubicBezTo>
                    <a:pt x="773" y="394"/>
                    <a:pt x="713" y="764"/>
                    <a:pt x="654" y="895"/>
                  </a:cubicBezTo>
                  <a:cubicBezTo>
                    <a:pt x="594" y="1015"/>
                    <a:pt x="558" y="1050"/>
                    <a:pt x="415" y="1050"/>
                  </a:cubicBezTo>
                  <a:cubicBezTo>
                    <a:pt x="284" y="1050"/>
                    <a:pt x="224" y="955"/>
                    <a:pt x="224" y="955"/>
                  </a:cubicBezTo>
                  <a:cubicBezTo>
                    <a:pt x="212" y="1003"/>
                    <a:pt x="177" y="1050"/>
                    <a:pt x="153" y="1110"/>
                  </a:cubicBezTo>
                  <a:cubicBezTo>
                    <a:pt x="97" y="1232"/>
                    <a:pt x="0" y="1375"/>
                    <a:pt x="237" y="1375"/>
                  </a:cubicBezTo>
                  <a:cubicBezTo>
                    <a:pt x="255" y="1375"/>
                    <a:pt x="274" y="1374"/>
                    <a:pt x="296" y="1373"/>
                  </a:cubicBezTo>
                  <a:cubicBezTo>
                    <a:pt x="618" y="1349"/>
                    <a:pt x="773" y="1182"/>
                    <a:pt x="773" y="1074"/>
                  </a:cubicBezTo>
                  <a:cubicBezTo>
                    <a:pt x="773" y="979"/>
                    <a:pt x="833" y="573"/>
                    <a:pt x="880" y="335"/>
                  </a:cubicBezTo>
                  <a:cubicBezTo>
                    <a:pt x="928" y="144"/>
                    <a:pt x="821" y="84"/>
                    <a:pt x="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flipH="1">
              <a:off x="1789727" y="3742767"/>
              <a:ext cx="30537" cy="132788"/>
            </a:xfrm>
            <a:custGeom>
              <a:avLst/>
              <a:gdLst/>
              <a:ahLst/>
              <a:cxnLst/>
              <a:rect l="l" t="t" r="r" b="b"/>
              <a:pathLst>
                <a:path w="132" h="574" extrusionOk="0">
                  <a:moveTo>
                    <a:pt x="72" y="1"/>
                  </a:moveTo>
                  <a:lnTo>
                    <a:pt x="1" y="132"/>
                  </a:lnTo>
                  <a:lnTo>
                    <a:pt x="48" y="550"/>
                  </a:lnTo>
                  <a:cubicBezTo>
                    <a:pt x="48" y="574"/>
                    <a:pt x="72" y="574"/>
                    <a:pt x="96" y="574"/>
                  </a:cubicBezTo>
                  <a:cubicBezTo>
                    <a:pt x="120" y="550"/>
                    <a:pt x="132" y="550"/>
                    <a:pt x="132" y="538"/>
                  </a:cubicBezTo>
                  <a:lnTo>
                    <a:pt x="72" y="1"/>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flipH="1">
              <a:off x="1695805" y="1792833"/>
              <a:ext cx="538322" cy="1393577"/>
            </a:xfrm>
            <a:custGeom>
              <a:avLst/>
              <a:gdLst/>
              <a:ahLst/>
              <a:cxnLst/>
              <a:rect l="l" t="t" r="r" b="b"/>
              <a:pathLst>
                <a:path w="2327" h="6024" extrusionOk="0">
                  <a:moveTo>
                    <a:pt x="1016" y="1"/>
                  </a:moveTo>
                  <a:cubicBezTo>
                    <a:pt x="981" y="1"/>
                    <a:pt x="944" y="12"/>
                    <a:pt x="895" y="43"/>
                  </a:cubicBezTo>
                  <a:cubicBezTo>
                    <a:pt x="764" y="151"/>
                    <a:pt x="633" y="318"/>
                    <a:pt x="549" y="413"/>
                  </a:cubicBezTo>
                  <a:cubicBezTo>
                    <a:pt x="489" y="473"/>
                    <a:pt x="358" y="640"/>
                    <a:pt x="299" y="807"/>
                  </a:cubicBezTo>
                  <a:cubicBezTo>
                    <a:pt x="179" y="1105"/>
                    <a:pt x="406" y="1224"/>
                    <a:pt x="477" y="1308"/>
                  </a:cubicBezTo>
                  <a:cubicBezTo>
                    <a:pt x="406" y="1534"/>
                    <a:pt x="418" y="1833"/>
                    <a:pt x="418" y="2083"/>
                  </a:cubicBezTo>
                  <a:cubicBezTo>
                    <a:pt x="430" y="2262"/>
                    <a:pt x="275" y="2417"/>
                    <a:pt x="155" y="2656"/>
                  </a:cubicBezTo>
                  <a:cubicBezTo>
                    <a:pt x="0" y="2954"/>
                    <a:pt x="0" y="3479"/>
                    <a:pt x="0" y="3956"/>
                  </a:cubicBezTo>
                  <a:cubicBezTo>
                    <a:pt x="12" y="4708"/>
                    <a:pt x="227" y="5722"/>
                    <a:pt x="227" y="5722"/>
                  </a:cubicBezTo>
                  <a:cubicBezTo>
                    <a:pt x="227" y="5722"/>
                    <a:pt x="466" y="5996"/>
                    <a:pt x="1026" y="6020"/>
                  </a:cubicBezTo>
                  <a:cubicBezTo>
                    <a:pt x="1057" y="6023"/>
                    <a:pt x="1087" y="6024"/>
                    <a:pt x="1116" y="6024"/>
                  </a:cubicBezTo>
                  <a:cubicBezTo>
                    <a:pt x="1501" y="6024"/>
                    <a:pt x="1718" y="5817"/>
                    <a:pt x="1718" y="5817"/>
                  </a:cubicBezTo>
                  <a:cubicBezTo>
                    <a:pt x="1718" y="5817"/>
                    <a:pt x="2327" y="4326"/>
                    <a:pt x="2064" y="3240"/>
                  </a:cubicBezTo>
                  <a:cubicBezTo>
                    <a:pt x="1945" y="2763"/>
                    <a:pt x="1837" y="2668"/>
                    <a:pt x="1706" y="2429"/>
                  </a:cubicBezTo>
                  <a:cubicBezTo>
                    <a:pt x="1599" y="2250"/>
                    <a:pt x="1682" y="2167"/>
                    <a:pt x="1742" y="2012"/>
                  </a:cubicBezTo>
                  <a:cubicBezTo>
                    <a:pt x="1921" y="1606"/>
                    <a:pt x="2303" y="950"/>
                    <a:pt x="2303" y="938"/>
                  </a:cubicBezTo>
                  <a:cubicBezTo>
                    <a:pt x="2303" y="819"/>
                    <a:pt x="2327" y="711"/>
                    <a:pt x="2219" y="592"/>
                  </a:cubicBezTo>
                  <a:cubicBezTo>
                    <a:pt x="2195" y="556"/>
                    <a:pt x="2076" y="473"/>
                    <a:pt x="2016" y="437"/>
                  </a:cubicBezTo>
                  <a:cubicBezTo>
                    <a:pt x="1682" y="210"/>
                    <a:pt x="1217" y="55"/>
                    <a:pt x="1205" y="55"/>
                  </a:cubicBezTo>
                  <a:cubicBezTo>
                    <a:pt x="1123" y="33"/>
                    <a:pt x="1073"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flipH="1">
              <a:off x="1891748" y="2100744"/>
              <a:ext cx="187846" cy="74953"/>
            </a:xfrm>
            <a:custGeom>
              <a:avLst/>
              <a:gdLst/>
              <a:ahLst/>
              <a:cxnLst/>
              <a:rect l="l" t="t" r="r" b="b"/>
              <a:pathLst>
                <a:path w="812" h="324" extrusionOk="0">
                  <a:moveTo>
                    <a:pt x="0" y="1"/>
                  </a:moveTo>
                  <a:cubicBezTo>
                    <a:pt x="0" y="1"/>
                    <a:pt x="60" y="251"/>
                    <a:pt x="358" y="311"/>
                  </a:cubicBezTo>
                  <a:cubicBezTo>
                    <a:pt x="399" y="319"/>
                    <a:pt x="438" y="323"/>
                    <a:pt x="474" y="323"/>
                  </a:cubicBezTo>
                  <a:cubicBezTo>
                    <a:pt x="689" y="323"/>
                    <a:pt x="812" y="192"/>
                    <a:pt x="812" y="192"/>
                  </a:cubicBezTo>
                  <a:lnTo>
                    <a:pt x="812" y="192"/>
                  </a:lnTo>
                  <a:cubicBezTo>
                    <a:pt x="812" y="192"/>
                    <a:pt x="674" y="218"/>
                    <a:pt x="539" y="218"/>
                  </a:cubicBezTo>
                  <a:cubicBezTo>
                    <a:pt x="472" y="218"/>
                    <a:pt x="406" y="211"/>
                    <a:pt x="358" y="192"/>
                  </a:cubicBezTo>
                  <a:cubicBezTo>
                    <a:pt x="215" y="132"/>
                    <a:pt x="0" y="1"/>
                    <a:pt x="0"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flipH="1">
              <a:off x="1770296" y="1852287"/>
              <a:ext cx="356260" cy="405997"/>
            </a:xfrm>
            <a:custGeom>
              <a:avLst/>
              <a:gdLst/>
              <a:ahLst/>
              <a:cxnLst/>
              <a:rect l="l" t="t" r="r" b="b"/>
              <a:pathLst>
                <a:path w="1540" h="1755" extrusionOk="0">
                  <a:moveTo>
                    <a:pt x="358" y="1"/>
                  </a:moveTo>
                  <a:cubicBezTo>
                    <a:pt x="1" y="800"/>
                    <a:pt x="203" y="1683"/>
                    <a:pt x="203" y="1695"/>
                  </a:cubicBezTo>
                  <a:lnTo>
                    <a:pt x="227" y="1755"/>
                  </a:lnTo>
                  <a:lnTo>
                    <a:pt x="239" y="1695"/>
                  </a:lnTo>
                  <a:cubicBezTo>
                    <a:pt x="239" y="1695"/>
                    <a:pt x="358" y="1337"/>
                    <a:pt x="681" y="848"/>
                  </a:cubicBezTo>
                  <a:cubicBezTo>
                    <a:pt x="979" y="419"/>
                    <a:pt x="1540" y="37"/>
                    <a:pt x="1540" y="37"/>
                  </a:cubicBezTo>
                  <a:lnTo>
                    <a:pt x="1540" y="13"/>
                  </a:lnTo>
                  <a:cubicBezTo>
                    <a:pt x="1540" y="13"/>
                    <a:pt x="1529" y="8"/>
                    <a:pt x="1522" y="8"/>
                  </a:cubicBezTo>
                  <a:cubicBezTo>
                    <a:pt x="1518" y="8"/>
                    <a:pt x="1516" y="9"/>
                    <a:pt x="1516" y="13"/>
                  </a:cubicBezTo>
                  <a:cubicBezTo>
                    <a:pt x="1516" y="13"/>
                    <a:pt x="955" y="383"/>
                    <a:pt x="657" y="836"/>
                  </a:cubicBezTo>
                  <a:cubicBezTo>
                    <a:pt x="406" y="1218"/>
                    <a:pt x="263" y="1516"/>
                    <a:pt x="227" y="1635"/>
                  </a:cubicBezTo>
                  <a:cubicBezTo>
                    <a:pt x="191" y="1433"/>
                    <a:pt x="84" y="693"/>
                    <a:pt x="382" y="13"/>
                  </a:cubicBezTo>
                  <a:cubicBezTo>
                    <a:pt x="382" y="13"/>
                    <a:pt x="370" y="13"/>
                    <a:pt x="370"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flipH="1">
              <a:off x="1836458" y="2244404"/>
              <a:ext cx="317626" cy="153608"/>
            </a:xfrm>
            <a:custGeom>
              <a:avLst/>
              <a:gdLst/>
              <a:ahLst/>
              <a:cxnLst/>
              <a:rect l="l" t="t" r="r" b="b"/>
              <a:pathLst>
                <a:path w="1373" h="664" extrusionOk="0">
                  <a:moveTo>
                    <a:pt x="84" y="0"/>
                  </a:moveTo>
                  <a:lnTo>
                    <a:pt x="0" y="406"/>
                  </a:lnTo>
                  <a:cubicBezTo>
                    <a:pt x="0" y="406"/>
                    <a:pt x="108" y="597"/>
                    <a:pt x="537" y="656"/>
                  </a:cubicBezTo>
                  <a:cubicBezTo>
                    <a:pt x="573" y="661"/>
                    <a:pt x="610" y="663"/>
                    <a:pt x="647" y="663"/>
                  </a:cubicBezTo>
                  <a:cubicBezTo>
                    <a:pt x="983" y="663"/>
                    <a:pt x="1360" y="489"/>
                    <a:pt x="1360" y="489"/>
                  </a:cubicBezTo>
                  <a:lnTo>
                    <a:pt x="1372" y="155"/>
                  </a:lnTo>
                  <a:lnTo>
                    <a:pt x="1372" y="155"/>
                  </a:lnTo>
                  <a:cubicBezTo>
                    <a:pt x="1372" y="155"/>
                    <a:pt x="1059" y="201"/>
                    <a:pt x="738" y="201"/>
                  </a:cubicBezTo>
                  <a:cubicBezTo>
                    <a:pt x="658" y="201"/>
                    <a:pt x="578" y="198"/>
                    <a:pt x="501" y="191"/>
                  </a:cubicBezTo>
                  <a:cubicBezTo>
                    <a:pt x="120" y="155"/>
                    <a:pt x="84" y="0"/>
                    <a:pt x="84"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flipH="1">
              <a:off x="1906322" y="1694283"/>
              <a:ext cx="195480" cy="214681"/>
            </a:xfrm>
            <a:custGeom>
              <a:avLst/>
              <a:gdLst/>
              <a:ahLst/>
              <a:cxnLst/>
              <a:rect l="l" t="t" r="r" b="b"/>
              <a:pathLst>
                <a:path w="845" h="928" extrusionOk="0">
                  <a:moveTo>
                    <a:pt x="527" y="1"/>
                  </a:moveTo>
                  <a:cubicBezTo>
                    <a:pt x="422" y="1"/>
                    <a:pt x="308" y="63"/>
                    <a:pt x="251" y="147"/>
                  </a:cubicBezTo>
                  <a:cubicBezTo>
                    <a:pt x="204" y="219"/>
                    <a:pt x="180" y="326"/>
                    <a:pt x="192" y="410"/>
                  </a:cubicBezTo>
                  <a:cubicBezTo>
                    <a:pt x="120" y="422"/>
                    <a:pt x="61" y="469"/>
                    <a:pt x="25" y="541"/>
                  </a:cubicBezTo>
                  <a:cubicBezTo>
                    <a:pt x="1" y="660"/>
                    <a:pt x="61" y="815"/>
                    <a:pt x="144" y="887"/>
                  </a:cubicBezTo>
                  <a:cubicBezTo>
                    <a:pt x="181" y="914"/>
                    <a:pt x="221" y="928"/>
                    <a:pt x="259" y="928"/>
                  </a:cubicBezTo>
                  <a:cubicBezTo>
                    <a:pt x="319" y="928"/>
                    <a:pt x="373" y="893"/>
                    <a:pt x="395" y="827"/>
                  </a:cubicBezTo>
                  <a:cubicBezTo>
                    <a:pt x="430" y="767"/>
                    <a:pt x="430" y="696"/>
                    <a:pt x="418" y="636"/>
                  </a:cubicBezTo>
                  <a:lnTo>
                    <a:pt x="418" y="636"/>
                  </a:lnTo>
                  <a:cubicBezTo>
                    <a:pt x="429" y="638"/>
                    <a:pt x="439" y="638"/>
                    <a:pt x="450" y="638"/>
                  </a:cubicBezTo>
                  <a:cubicBezTo>
                    <a:pt x="634" y="638"/>
                    <a:pt x="844" y="445"/>
                    <a:pt x="776" y="231"/>
                  </a:cubicBezTo>
                  <a:cubicBezTo>
                    <a:pt x="776" y="147"/>
                    <a:pt x="693" y="40"/>
                    <a:pt x="609" y="16"/>
                  </a:cubicBezTo>
                  <a:cubicBezTo>
                    <a:pt x="584" y="6"/>
                    <a:pt x="555"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flipH="1">
              <a:off x="1808928" y="1664672"/>
              <a:ext cx="165869" cy="244061"/>
            </a:xfrm>
            <a:custGeom>
              <a:avLst/>
              <a:gdLst/>
              <a:ahLst/>
              <a:cxnLst/>
              <a:rect l="l" t="t" r="r" b="b"/>
              <a:pathLst>
                <a:path w="717" h="1055" extrusionOk="0">
                  <a:moveTo>
                    <a:pt x="621" y="1"/>
                  </a:moveTo>
                  <a:cubicBezTo>
                    <a:pt x="561" y="37"/>
                    <a:pt x="466" y="192"/>
                    <a:pt x="406" y="204"/>
                  </a:cubicBezTo>
                  <a:cubicBezTo>
                    <a:pt x="287" y="227"/>
                    <a:pt x="192" y="299"/>
                    <a:pt x="84" y="347"/>
                  </a:cubicBezTo>
                  <a:cubicBezTo>
                    <a:pt x="84" y="418"/>
                    <a:pt x="108" y="478"/>
                    <a:pt x="108" y="550"/>
                  </a:cubicBezTo>
                  <a:cubicBezTo>
                    <a:pt x="108" y="657"/>
                    <a:pt x="48" y="728"/>
                    <a:pt x="1" y="764"/>
                  </a:cubicBezTo>
                  <a:cubicBezTo>
                    <a:pt x="1" y="824"/>
                    <a:pt x="13" y="895"/>
                    <a:pt x="84" y="955"/>
                  </a:cubicBezTo>
                  <a:cubicBezTo>
                    <a:pt x="170" y="1031"/>
                    <a:pt x="248" y="1054"/>
                    <a:pt x="337" y="1054"/>
                  </a:cubicBezTo>
                  <a:cubicBezTo>
                    <a:pt x="360" y="1054"/>
                    <a:pt x="382" y="1053"/>
                    <a:pt x="406" y="1051"/>
                  </a:cubicBezTo>
                  <a:cubicBezTo>
                    <a:pt x="502" y="1027"/>
                    <a:pt x="681" y="943"/>
                    <a:pt x="716" y="895"/>
                  </a:cubicBezTo>
                  <a:cubicBezTo>
                    <a:pt x="645" y="776"/>
                    <a:pt x="621" y="561"/>
                    <a:pt x="609" y="466"/>
                  </a:cubicBezTo>
                  <a:cubicBezTo>
                    <a:pt x="609" y="371"/>
                    <a:pt x="585" y="144"/>
                    <a:pt x="621"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flipH="1">
              <a:off x="1803377" y="1470349"/>
              <a:ext cx="251233" cy="329887"/>
            </a:xfrm>
            <a:custGeom>
              <a:avLst/>
              <a:gdLst/>
              <a:ahLst/>
              <a:cxnLst/>
              <a:rect l="l" t="t" r="r" b="b"/>
              <a:pathLst>
                <a:path w="1086" h="1426" extrusionOk="0">
                  <a:moveTo>
                    <a:pt x="539" y="0"/>
                  </a:moveTo>
                  <a:cubicBezTo>
                    <a:pt x="428" y="0"/>
                    <a:pt x="337" y="21"/>
                    <a:pt x="238" y="101"/>
                  </a:cubicBezTo>
                  <a:cubicBezTo>
                    <a:pt x="107" y="196"/>
                    <a:pt x="47" y="399"/>
                    <a:pt x="36" y="554"/>
                  </a:cubicBezTo>
                  <a:cubicBezTo>
                    <a:pt x="0" y="789"/>
                    <a:pt x="69" y="1426"/>
                    <a:pt x="433" y="1426"/>
                  </a:cubicBezTo>
                  <a:cubicBezTo>
                    <a:pt x="440" y="1426"/>
                    <a:pt x="446" y="1426"/>
                    <a:pt x="453" y="1425"/>
                  </a:cubicBezTo>
                  <a:cubicBezTo>
                    <a:pt x="787" y="1378"/>
                    <a:pt x="966" y="1020"/>
                    <a:pt x="1026" y="733"/>
                  </a:cubicBezTo>
                  <a:cubicBezTo>
                    <a:pt x="1085" y="423"/>
                    <a:pt x="894" y="41"/>
                    <a:pt x="656" y="6"/>
                  </a:cubicBezTo>
                  <a:cubicBezTo>
                    <a:pt x="614" y="3"/>
                    <a:pt x="575" y="0"/>
                    <a:pt x="53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flipH="1">
              <a:off x="1836920" y="1609614"/>
              <a:ext cx="71483" cy="80274"/>
            </a:xfrm>
            <a:custGeom>
              <a:avLst/>
              <a:gdLst/>
              <a:ahLst/>
              <a:cxnLst/>
              <a:rect l="l" t="t" r="r" b="b"/>
              <a:pathLst>
                <a:path w="309" h="347" extrusionOk="0">
                  <a:moveTo>
                    <a:pt x="184" y="0"/>
                  </a:moveTo>
                  <a:cubicBezTo>
                    <a:pt x="125" y="0"/>
                    <a:pt x="60" y="72"/>
                    <a:pt x="60" y="72"/>
                  </a:cubicBezTo>
                  <a:cubicBezTo>
                    <a:pt x="60" y="72"/>
                    <a:pt x="0" y="310"/>
                    <a:pt x="95" y="346"/>
                  </a:cubicBezTo>
                  <a:cubicBezTo>
                    <a:pt x="99" y="346"/>
                    <a:pt x="102" y="347"/>
                    <a:pt x="105" y="347"/>
                  </a:cubicBezTo>
                  <a:cubicBezTo>
                    <a:pt x="209" y="347"/>
                    <a:pt x="308" y="164"/>
                    <a:pt x="251" y="48"/>
                  </a:cubicBezTo>
                  <a:cubicBezTo>
                    <a:pt x="233" y="13"/>
                    <a:pt x="209" y="0"/>
                    <a:pt x="184"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flipH="1">
              <a:off x="2027080" y="2186339"/>
              <a:ext cx="88371" cy="218151"/>
            </a:xfrm>
            <a:custGeom>
              <a:avLst/>
              <a:gdLst/>
              <a:ahLst/>
              <a:cxnLst/>
              <a:rect l="l" t="t" r="r" b="b"/>
              <a:pathLst>
                <a:path w="382" h="943" extrusionOk="0">
                  <a:moveTo>
                    <a:pt x="0" y="1"/>
                  </a:moveTo>
                  <a:lnTo>
                    <a:pt x="0" y="728"/>
                  </a:lnTo>
                  <a:lnTo>
                    <a:pt x="382" y="943"/>
                  </a:lnTo>
                  <a:lnTo>
                    <a:pt x="382" y="22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flipH="1">
              <a:off x="1687477" y="1407887"/>
              <a:ext cx="447407" cy="597545"/>
            </a:xfrm>
            <a:custGeom>
              <a:avLst/>
              <a:gdLst/>
              <a:ahLst/>
              <a:cxnLst/>
              <a:rect l="l" t="t" r="r" b="b"/>
              <a:pathLst>
                <a:path w="1934" h="2583" extrusionOk="0">
                  <a:moveTo>
                    <a:pt x="636" y="1"/>
                  </a:moveTo>
                  <a:cubicBezTo>
                    <a:pt x="486" y="1"/>
                    <a:pt x="329" y="49"/>
                    <a:pt x="227" y="144"/>
                  </a:cubicBezTo>
                  <a:cubicBezTo>
                    <a:pt x="1" y="347"/>
                    <a:pt x="1" y="824"/>
                    <a:pt x="394" y="991"/>
                  </a:cubicBezTo>
                  <a:cubicBezTo>
                    <a:pt x="394" y="932"/>
                    <a:pt x="394" y="753"/>
                    <a:pt x="454" y="681"/>
                  </a:cubicBezTo>
                  <a:cubicBezTo>
                    <a:pt x="514" y="610"/>
                    <a:pt x="585" y="550"/>
                    <a:pt x="657" y="514"/>
                  </a:cubicBezTo>
                  <a:cubicBezTo>
                    <a:pt x="740" y="705"/>
                    <a:pt x="848" y="860"/>
                    <a:pt x="1051" y="944"/>
                  </a:cubicBezTo>
                  <a:cubicBezTo>
                    <a:pt x="1015" y="991"/>
                    <a:pt x="1003" y="1051"/>
                    <a:pt x="1003" y="1111"/>
                  </a:cubicBezTo>
                  <a:cubicBezTo>
                    <a:pt x="991" y="1278"/>
                    <a:pt x="1074" y="1409"/>
                    <a:pt x="1194" y="1516"/>
                  </a:cubicBezTo>
                  <a:cubicBezTo>
                    <a:pt x="1134" y="1588"/>
                    <a:pt x="1146" y="1695"/>
                    <a:pt x="1182" y="1779"/>
                  </a:cubicBezTo>
                  <a:cubicBezTo>
                    <a:pt x="1176" y="1778"/>
                    <a:pt x="1171" y="1778"/>
                    <a:pt x="1165" y="1778"/>
                  </a:cubicBezTo>
                  <a:cubicBezTo>
                    <a:pt x="1007" y="1778"/>
                    <a:pt x="898" y="1940"/>
                    <a:pt x="955" y="2113"/>
                  </a:cubicBezTo>
                  <a:cubicBezTo>
                    <a:pt x="872" y="2113"/>
                    <a:pt x="788" y="2184"/>
                    <a:pt x="776" y="2220"/>
                  </a:cubicBezTo>
                  <a:cubicBezTo>
                    <a:pt x="693" y="2316"/>
                    <a:pt x="740" y="2459"/>
                    <a:pt x="836" y="2530"/>
                  </a:cubicBezTo>
                  <a:cubicBezTo>
                    <a:pt x="887" y="2565"/>
                    <a:pt x="945" y="2583"/>
                    <a:pt x="1002" y="2583"/>
                  </a:cubicBezTo>
                  <a:cubicBezTo>
                    <a:pt x="1064" y="2583"/>
                    <a:pt x="1126" y="2562"/>
                    <a:pt x="1182" y="2518"/>
                  </a:cubicBezTo>
                  <a:cubicBezTo>
                    <a:pt x="1241" y="2459"/>
                    <a:pt x="1313" y="2351"/>
                    <a:pt x="1265" y="2220"/>
                  </a:cubicBezTo>
                  <a:cubicBezTo>
                    <a:pt x="1444" y="2196"/>
                    <a:pt x="1647" y="2161"/>
                    <a:pt x="1719" y="1958"/>
                  </a:cubicBezTo>
                  <a:cubicBezTo>
                    <a:pt x="1778" y="1815"/>
                    <a:pt x="1707" y="1707"/>
                    <a:pt x="1599" y="1624"/>
                  </a:cubicBezTo>
                  <a:cubicBezTo>
                    <a:pt x="1743" y="1576"/>
                    <a:pt x="1874" y="1457"/>
                    <a:pt x="1886" y="1290"/>
                  </a:cubicBezTo>
                  <a:cubicBezTo>
                    <a:pt x="1898" y="1182"/>
                    <a:pt x="1838" y="1087"/>
                    <a:pt x="1766" y="1027"/>
                  </a:cubicBezTo>
                  <a:cubicBezTo>
                    <a:pt x="1933" y="824"/>
                    <a:pt x="1814" y="443"/>
                    <a:pt x="1540" y="431"/>
                  </a:cubicBezTo>
                  <a:cubicBezTo>
                    <a:pt x="1552" y="276"/>
                    <a:pt x="1468" y="109"/>
                    <a:pt x="1337" y="49"/>
                  </a:cubicBezTo>
                  <a:cubicBezTo>
                    <a:pt x="1271" y="21"/>
                    <a:pt x="1202" y="4"/>
                    <a:pt x="1137" y="4"/>
                  </a:cubicBezTo>
                  <a:cubicBezTo>
                    <a:pt x="1063" y="4"/>
                    <a:pt x="994" y="27"/>
                    <a:pt x="943" y="85"/>
                  </a:cubicBezTo>
                  <a:cubicBezTo>
                    <a:pt x="861" y="28"/>
                    <a:pt x="75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flipH="1">
              <a:off x="1905628" y="2672148"/>
              <a:ext cx="229255" cy="127467"/>
            </a:xfrm>
            <a:custGeom>
              <a:avLst/>
              <a:gdLst/>
              <a:ahLst/>
              <a:cxnLst/>
              <a:rect l="l" t="t" r="r" b="b"/>
              <a:pathLst>
                <a:path w="991" h="551" extrusionOk="0">
                  <a:moveTo>
                    <a:pt x="991" y="0"/>
                  </a:moveTo>
                  <a:cubicBezTo>
                    <a:pt x="991" y="0"/>
                    <a:pt x="717" y="239"/>
                    <a:pt x="573" y="346"/>
                  </a:cubicBezTo>
                  <a:cubicBezTo>
                    <a:pt x="406" y="454"/>
                    <a:pt x="1" y="513"/>
                    <a:pt x="1" y="513"/>
                  </a:cubicBezTo>
                  <a:cubicBezTo>
                    <a:pt x="1" y="513"/>
                    <a:pt x="86" y="550"/>
                    <a:pt x="248" y="550"/>
                  </a:cubicBezTo>
                  <a:cubicBezTo>
                    <a:pt x="329" y="550"/>
                    <a:pt x="430" y="541"/>
                    <a:pt x="550" y="513"/>
                  </a:cubicBezTo>
                  <a:cubicBezTo>
                    <a:pt x="919" y="418"/>
                    <a:pt x="991" y="0"/>
                    <a:pt x="991"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flipH="1">
              <a:off x="2010424" y="2545143"/>
              <a:ext cx="151989" cy="134407"/>
            </a:xfrm>
            <a:custGeom>
              <a:avLst/>
              <a:gdLst/>
              <a:ahLst/>
              <a:cxnLst/>
              <a:rect l="l" t="t" r="r" b="b"/>
              <a:pathLst>
                <a:path w="657" h="581" extrusionOk="0">
                  <a:moveTo>
                    <a:pt x="36" y="0"/>
                  </a:moveTo>
                  <a:lnTo>
                    <a:pt x="36" y="0"/>
                  </a:lnTo>
                  <a:cubicBezTo>
                    <a:pt x="36" y="1"/>
                    <a:pt x="0" y="358"/>
                    <a:pt x="263" y="501"/>
                  </a:cubicBezTo>
                  <a:cubicBezTo>
                    <a:pt x="365" y="563"/>
                    <a:pt x="452" y="580"/>
                    <a:pt x="518" y="580"/>
                  </a:cubicBezTo>
                  <a:cubicBezTo>
                    <a:pt x="606" y="580"/>
                    <a:pt x="657" y="549"/>
                    <a:pt x="657" y="549"/>
                  </a:cubicBezTo>
                  <a:cubicBezTo>
                    <a:pt x="657" y="549"/>
                    <a:pt x="418" y="525"/>
                    <a:pt x="263" y="346"/>
                  </a:cubicBezTo>
                  <a:cubicBezTo>
                    <a:pt x="96" y="167"/>
                    <a:pt x="36" y="1"/>
                    <a:pt x="36"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flipH="1">
              <a:off x="1933157" y="2840330"/>
              <a:ext cx="193398" cy="163324"/>
            </a:xfrm>
            <a:custGeom>
              <a:avLst/>
              <a:gdLst/>
              <a:ahLst/>
              <a:cxnLst/>
              <a:rect l="l" t="t" r="r" b="b"/>
              <a:pathLst>
                <a:path w="836" h="706" extrusionOk="0">
                  <a:moveTo>
                    <a:pt x="836" y="1"/>
                  </a:moveTo>
                  <a:cubicBezTo>
                    <a:pt x="836" y="1"/>
                    <a:pt x="537" y="299"/>
                    <a:pt x="347" y="430"/>
                  </a:cubicBezTo>
                  <a:cubicBezTo>
                    <a:pt x="144" y="562"/>
                    <a:pt x="1" y="705"/>
                    <a:pt x="1" y="705"/>
                  </a:cubicBezTo>
                  <a:cubicBezTo>
                    <a:pt x="1" y="705"/>
                    <a:pt x="7" y="705"/>
                    <a:pt x="19" y="705"/>
                  </a:cubicBezTo>
                  <a:cubicBezTo>
                    <a:pt x="68" y="705"/>
                    <a:pt x="203" y="698"/>
                    <a:pt x="347" y="621"/>
                  </a:cubicBezTo>
                  <a:cubicBezTo>
                    <a:pt x="621" y="442"/>
                    <a:pt x="836" y="1"/>
                    <a:pt x="836"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flipH="1">
              <a:off x="1585457" y="1907577"/>
              <a:ext cx="543874" cy="578575"/>
            </a:xfrm>
            <a:custGeom>
              <a:avLst/>
              <a:gdLst/>
              <a:ahLst/>
              <a:cxnLst/>
              <a:rect l="l" t="t" r="r" b="b"/>
              <a:pathLst>
                <a:path w="2351" h="2501" extrusionOk="0">
                  <a:moveTo>
                    <a:pt x="1635" y="1"/>
                  </a:moveTo>
                  <a:cubicBezTo>
                    <a:pt x="1635" y="1"/>
                    <a:pt x="1337" y="180"/>
                    <a:pt x="1265" y="621"/>
                  </a:cubicBezTo>
                  <a:cubicBezTo>
                    <a:pt x="1194" y="1050"/>
                    <a:pt x="1420" y="1027"/>
                    <a:pt x="1563" y="1074"/>
                  </a:cubicBezTo>
                  <a:cubicBezTo>
                    <a:pt x="1611" y="1313"/>
                    <a:pt x="1850" y="1754"/>
                    <a:pt x="1850" y="1754"/>
                  </a:cubicBezTo>
                  <a:cubicBezTo>
                    <a:pt x="1850" y="1754"/>
                    <a:pt x="1647" y="1766"/>
                    <a:pt x="1349" y="2005"/>
                  </a:cubicBezTo>
                  <a:cubicBezTo>
                    <a:pt x="1206" y="2124"/>
                    <a:pt x="812" y="2220"/>
                    <a:pt x="812" y="2220"/>
                  </a:cubicBezTo>
                  <a:cubicBezTo>
                    <a:pt x="752" y="2172"/>
                    <a:pt x="752" y="2112"/>
                    <a:pt x="693" y="2005"/>
                  </a:cubicBezTo>
                  <a:cubicBezTo>
                    <a:pt x="651" y="1938"/>
                    <a:pt x="626" y="1900"/>
                    <a:pt x="612" y="1900"/>
                  </a:cubicBezTo>
                  <a:cubicBezTo>
                    <a:pt x="605" y="1900"/>
                    <a:pt x="601" y="1907"/>
                    <a:pt x="597" y="1921"/>
                  </a:cubicBezTo>
                  <a:cubicBezTo>
                    <a:pt x="561" y="1981"/>
                    <a:pt x="633" y="2100"/>
                    <a:pt x="609" y="2148"/>
                  </a:cubicBezTo>
                  <a:cubicBezTo>
                    <a:pt x="601" y="2165"/>
                    <a:pt x="529" y="2187"/>
                    <a:pt x="462" y="2187"/>
                  </a:cubicBezTo>
                  <a:cubicBezTo>
                    <a:pt x="432" y="2187"/>
                    <a:pt x="404" y="2183"/>
                    <a:pt x="382" y="2172"/>
                  </a:cubicBezTo>
                  <a:cubicBezTo>
                    <a:pt x="320" y="2151"/>
                    <a:pt x="220" y="2084"/>
                    <a:pt x="148" y="2084"/>
                  </a:cubicBezTo>
                  <a:cubicBezTo>
                    <a:pt x="138" y="2084"/>
                    <a:pt x="129" y="2085"/>
                    <a:pt x="120" y="2088"/>
                  </a:cubicBezTo>
                  <a:cubicBezTo>
                    <a:pt x="1" y="2112"/>
                    <a:pt x="84" y="2231"/>
                    <a:pt x="156" y="2291"/>
                  </a:cubicBezTo>
                  <a:cubicBezTo>
                    <a:pt x="311" y="2458"/>
                    <a:pt x="597" y="2446"/>
                    <a:pt x="740" y="2482"/>
                  </a:cubicBezTo>
                  <a:cubicBezTo>
                    <a:pt x="782" y="2495"/>
                    <a:pt x="849" y="2500"/>
                    <a:pt x="926" y="2500"/>
                  </a:cubicBezTo>
                  <a:cubicBezTo>
                    <a:pt x="1134" y="2500"/>
                    <a:pt x="1420" y="2464"/>
                    <a:pt x="1516" y="2446"/>
                  </a:cubicBezTo>
                  <a:cubicBezTo>
                    <a:pt x="1850" y="2363"/>
                    <a:pt x="2088" y="2184"/>
                    <a:pt x="2172" y="2100"/>
                  </a:cubicBezTo>
                  <a:cubicBezTo>
                    <a:pt x="2327" y="1933"/>
                    <a:pt x="2351" y="1886"/>
                    <a:pt x="2327" y="1766"/>
                  </a:cubicBezTo>
                  <a:cubicBezTo>
                    <a:pt x="2291" y="1647"/>
                    <a:pt x="2303" y="1528"/>
                    <a:pt x="2267" y="1325"/>
                  </a:cubicBezTo>
                  <a:cubicBezTo>
                    <a:pt x="2208" y="1110"/>
                    <a:pt x="2124" y="919"/>
                    <a:pt x="2005" y="490"/>
                  </a:cubicBezTo>
                  <a:cubicBezTo>
                    <a:pt x="2017" y="84"/>
                    <a:pt x="1635" y="1"/>
                    <a:pt x="1635"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7"/>
          <p:cNvSpPr txBox="1">
            <a:spLocks noGrp="1"/>
          </p:cNvSpPr>
          <p:nvPr>
            <p:ph type="ctrTitle"/>
          </p:nvPr>
        </p:nvSpPr>
        <p:spPr>
          <a:xfrm>
            <a:off x="3553267" y="1414106"/>
            <a:ext cx="4942500" cy="23618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SITE SEEING NAVIGATION MUSEUM APP  </a:t>
            </a:r>
            <a:endParaRPr dirty="0">
              <a:solidFill>
                <a:schemeClr val="accent3"/>
              </a:solidFill>
            </a:endParaRPr>
          </a:p>
        </p:txBody>
      </p:sp>
      <p:sp>
        <p:nvSpPr>
          <p:cNvPr id="349" name="Google Shape;349;p37"/>
          <p:cNvSpPr txBox="1">
            <a:spLocks noGrp="1"/>
          </p:cNvSpPr>
          <p:nvPr>
            <p:ph type="subTitle" idx="1"/>
          </p:nvPr>
        </p:nvSpPr>
        <p:spPr>
          <a:xfrm>
            <a:off x="3016735" y="4061088"/>
            <a:ext cx="4581384" cy="45628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Supervised by: DR Yasser Abdelhamid</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00" y="-326501"/>
            <a:ext cx="3683894" cy="19750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64"/>
          <p:cNvSpPr txBox="1">
            <a:spLocks noGrp="1"/>
          </p:cNvSpPr>
          <p:nvPr>
            <p:ph type="title"/>
          </p:nvPr>
        </p:nvSpPr>
        <p:spPr>
          <a:xfrm>
            <a:off x="2423075" y="1740525"/>
            <a:ext cx="3072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dirty="0"/>
              <a:t>AIM AND OBJECTIVES</a:t>
            </a:r>
            <a:endParaRPr sz="3900" dirty="0"/>
          </a:p>
        </p:txBody>
      </p:sp>
      <p:sp>
        <p:nvSpPr>
          <p:cNvPr id="1514" name="Google Shape;1514;p64"/>
          <p:cNvSpPr txBox="1">
            <a:spLocks noGrp="1"/>
          </p:cNvSpPr>
          <p:nvPr>
            <p:ph type="title" idx="2"/>
          </p:nvPr>
        </p:nvSpPr>
        <p:spPr>
          <a:xfrm>
            <a:off x="724350" y="1684475"/>
            <a:ext cx="1691700" cy="15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grpSp>
        <p:nvGrpSpPr>
          <p:cNvPr id="1516" name="Google Shape;1516;p64"/>
          <p:cNvGrpSpPr/>
          <p:nvPr/>
        </p:nvGrpSpPr>
        <p:grpSpPr>
          <a:xfrm>
            <a:off x="5860381" y="983638"/>
            <a:ext cx="2639790" cy="3148752"/>
            <a:chOff x="5403200" y="807075"/>
            <a:chExt cx="2787824" cy="3325327"/>
          </a:xfrm>
        </p:grpSpPr>
        <p:sp>
          <p:nvSpPr>
            <p:cNvPr id="1517" name="Google Shape;1517;p64"/>
            <p:cNvSpPr/>
            <p:nvPr/>
          </p:nvSpPr>
          <p:spPr>
            <a:xfrm>
              <a:off x="5403200" y="1480302"/>
              <a:ext cx="64129" cy="1886527"/>
            </a:xfrm>
            <a:custGeom>
              <a:avLst/>
              <a:gdLst/>
              <a:ahLst/>
              <a:cxnLst/>
              <a:rect l="l" t="t" r="r" b="b"/>
              <a:pathLst>
                <a:path w="275" h="8090" extrusionOk="0">
                  <a:moveTo>
                    <a:pt x="1" y="1"/>
                  </a:moveTo>
                  <a:lnTo>
                    <a:pt x="1" y="7934"/>
                  </a:lnTo>
                  <a:lnTo>
                    <a:pt x="275" y="8089"/>
                  </a:lnTo>
                  <a:lnTo>
                    <a:pt x="275" y="1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8" name="Google Shape;1518;p64"/>
            <p:cNvGrpSpPr/>
            <p:nvPr/>
          </p:nvGrpSpPr>
          <p:grpSpPr>
            <a:xfrm>
              <a:off x="5403200" y="807075"/>
              <a:ext cx="2787824" cy="3325327"/>
              <a:chOff x="5174600" y="807075"/>
              <a:chExt cx="2787824" cy="3325327"/>
            </a:xfrm>
          </p:grpSpPr>
          <p:sp>
            <p:nvSpPr>
              <p:cNvPr id="1519" name="Google Shape;1519;p64"/>
              <p:cNvSpPr/>
              <p:nvPr/>
            </p:nvSpPr>
            <p:spPr>
              <a:xfrm>
                <a:off x="5174600" y="807075"/>
                <a:ext cx="1163177" cy="2523609"/>
              </a:xfrm>
              <a:custGeom>
                <a:avLst/>
                <a:gdLst/>
                <a:ahLst/>
                <a:cxnLst/>
                <a:rect l="l" t="t" r="r" b="b"/>
                <a:pathLst>
                  <a:path w="4988" h="10822" extrusionOk="0">
                    <a:moveTo>
                      <a:pt x="4987" y="1"/>
                    </a:moveTo>
                    <a:lnTo>
                      <a:pt x="1" y="2888"/>
                    </a:lnTo>
                    <a:lnTo>
                      <a:pt x="1" y="10821"/>
                    </a:lnTo>
                    <a:lnTo>
                      <a:pt x="4987" y="7934"/>
                    </a:lnTo>
                    <a:lnTo>
                      <a:pt x="4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4"/>
              <p:cNvSpPr/>
              <p:nvPr/>
            </p:nvSpPr>
            <p:spPr>
              <a:xfrm>
                <a:off x="5238495" y="846018"/>
                <a:ext cx="1160378" cy="2520811"/>
              </a:xfrm>
              <a:custGeom>
                <a:avLst/>
                <a:gdLst/>
                <a:ahLst/>
                <a:cxnLst/>
                <a:rect l="l" t="t" r="r" b="b"/>
                <a:pathLst>
                  <a:path w="4976" h="10810" extrusionOk="0">
                    <a:moveTo>
                      <a:pt x="4976" y="1"/>
                    </a:moveTo>
                    <a:lnTo>
                      <a:pt x="1" y="2864"/>
                    </a:lnTo>
                    <a:lnTo>
                      <a:pt x="1" y="10809"/>
                    </a:lnTo>
                    <a:lnTo>
                      <a:pt x="4976" y="7934"/>
                    </a:lnTo>
                    <a:lnTo>
                      <a:pt x="4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4"/>
              <p:cNvSpPr/>
              <p:nvPr/>
            </p:nvSpPr>
            <p:spPr>
              <a:xfrm>
                <a:off x="5297026" y="960049"/>
                <a:ext cx="1040749" cy="2309305"/>
              </a:xfrm>
              <a:custGeom>
                <a:avLst/>
                <a:gdLst/>
                <a:ahLst/>
                <a:cxnLst/>
                <a:rect l="l" t="t" r="r" b="b"/>
                <a:pathLst>
                  <a:path w="4463" h="9903" extrusionOk="0">
                    <a:moveTo>
                      <a:pt x="4462" y="1"/>
                    </a:moveTo>
                    <a:lnTo>
                      <a:pt x="0" y="2590"/>
                    </a:lnTo>
                    <a:lnTo>
                      <a:pt x="0" y="9903"/>
                    </a:lnTo>
                    <a:lnTo>
                      <a:pt x="4462" y="7326"/>
                    </a:lnTo>
                    <a:lnTo>
                      <a:pt x="4462"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4"/>
              <p:cNvSpPr/>
              <p:nvPr/>
            </p:nvSpPr>
            <p:spPr>
              <a:xfrm>
                <a:off x="5397066" y="2174983"/>
                <a:ext cx="859090" cy="1019284"/>
              </a:xfrm>
              <a:custGeom>
                <a:avLst/>
                <a:gdLst/>
                <a:ahLst/>
                <a:cxnLst/>
                <a:rect l="l" t="t" r="r" b="b"/>
                <a:pathLst>
                  <a:path w="3684" h="4371" extrusionOk="0">
                    <a:moveTo>
                      <a:pt x="2801" y="1"/>
                    </a:moveTo>
                    <a:cubicBezTo>
                      <a:pt x="2623" y="1"/>
                      <a:pt x="2256" y="88"/>
                      <a:pt x="2256" y="88"/>
                    </a:cubicBezTo>
                    <a:lnTo>
                      <a:pt x="1540" y="565"/>
                    </a:lnTo>
                    <a:cubicBezTo>
                      <a:pt x="1540" y="565"/>
                      <a:pt x="991" y="1042"/>
                      <a:pt x="741" y="1579"/>
                    </a:cubicBezTo>
                    <a:cubicBezTo>
                      <a:pt x="478" y="2104"/>
                      <a:pt x="454" y="2450"/>
                      <a:pt x="454" y="2939"/>
                    </a:cubicBezTo>
                    <a:lnTo>
                      <a:pt x="454" y="3500"/>
                    </a:lnTo>
                    <a:cubicBezTo>
                      <a:pt x="454" y="3500"/>
                      <a:pt x="156" y="3738"/>
                      <a:pt x="73" y="4001"/>
                    </a:cubicBezTo>
                    <a:cubicBezTo>
                      <a:pt x="1" y="4251"/>
                      <a:pt x="156" y="4371"/>
                      <a:pt x="156" y="4371"/>
                    </a:cubicBezTo>
                    <a:lnTo>
                      <a:pt x="3508" y="2414"/>
                    </a:lnTo>
                    <a:cubicBezTo>
                      <a:pt x="3508" y="2414"/>
                      <a:pt x="3684" y="1921"/>
                      <a:pt x="3461" y="1921"/>
                    </a:cubicBezTo>
                    <a:cubicBezTo>
                      <a:pt x="3418" y="1921"/>
                      <a:pt x="3360" y="1940"/>
                      <a:pt x="3282" y="1985"/>
                    </a:cubicBezTo>
                    <a:cubicBezTo>
                      <a:pt x="3389" y="1531"/>
                      <a:pt x="3306" y="1054"/>
                      <a:pt x="3270" y="756"/>
                    </a:cubicBezTo>
                    <a:cubicBezTo>
                      <a:pt x="3195" y="42"/>
                      <a:pt x="3044" y="4"/>
                      <a:pt x="2903" y="4"/>
                    </a:cubicBezTo>
                    <a:cubicBezTo>
                      <a:pt x="2886" y="4"/>
                      <a:pt x="2869" y="4"/>
                      <a:pt x="2852" y="4"/>
                    </a:cubicBezTo>
                    <a:cubicBezTo>
                      <a:pt x="2838" y="2"/>
                      <a:pt x="2820" y="1"/>
                      <a:pt x="2801"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4"/>
              <p:cNvSpPr/>
              <p:nvPr/>
            </p:nvSpPr>
            <p:spPr>
              <a:xfrm>
                <a:off x="5653112" y="2175683"/>
                <a:ext cx="400862" cy="579717"/>
              </a:xfrm>
              <a:custGeom>
                <a:avLst/>
                <a:gdLst/>
                <a:ahLst/>
                <a:cxnLst/>
                <a:rect l="l" t="t" r="r" b="b"/>
                <a:pathLst>
                  <a:path w="1719" h="2486" extrusionOk="0">
                    <a:moveTo>
                      <a:pt x="1435" y="1"/>
                    </a:moveTo>
                    <a:cubicBezTo>
                      <a:pt x="1354" y="1"/>
                      <a:pt x="763" y="32"/>
                      <a:pt x="120" y="908"/>
                    </a:cubicBezTo>
                    <a:cubicBezTo>
                      <a:pt x="120" y="908"/>
                      <a:pt x="1" y="1528"/>
                      <a:pt x="203" y="2065"/>
                    </a:cubicBezTo>
                    <a:cubicBezTo>
                      <a:pt x="327" y="2374"/>
                      <a:pt x="550" y="2486"/>
                      <a:pt x="780" y="2486"/>
                    </a:cubicBezTo>
                    <a:cubicBezTo>
                      <a:pt x="950" y="2486"/>
                      <a:pt x="1124" y="2425"/>
                      <a:pt x="1265" y="2339"/>
                    </a:cubicBezTo>
                    <a:cubicBezTo>
                      <a:pt x="1587" y="2125"/>
                      <a:pt x="1718" y="1290"/>
                      <a:pt x="1659" y="693"/>
                    </a:cubicBezTo>
                    <a:cubicBezTo>
                      <a:pt x="1587" y="37"/>
                      <a:pt x="1444" y="1"/>
                      <a:pt x="1444" y="1"/>
                    </a:cubicBezTo>
                    <a:cubicBezTo>
                      <a:pt x="1444" y="1"/>
                      <a:pt x="1441" y="1"/>
                      <a:pt x="1435"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4"/>
              <p:cNvSpPr/>
              <p:nvPr/>
            </p:nvSpPr>
            <p:spPr>
              <a:xfrm>
                <a:off x="5683660" y="2028305"/>
                <a:ext cx="336967" cy="634983"/>
              </a:xfrm>
              <a:custGeom>
                <a:avLst/>
                <a:gdLst/>
                <a:ahLst/>
                <a:cxnLst/>
                <a:rect l="l" t="t" r="r" b="b"/>
                <a:pathLst>
                  <a:path w="1445" h="2723" extrusionOk="0">
                    <a:moveTo>
                      <a:pt x="955" y="1"/>
                    </a:moveTo>
                    <a:lnTo>
                      <a:pt x="299" y="538"/>
                    </a:lnTo>
                    <a:cubicBezTo>
                      <a:pt x="299" y="538"/>
                      <a:pt x="418" y="1003"/>
                      <a:pt x="311" y="1194"/>
                    </a:cubicBezTo>
                    <a:cubicBezTo>
                      <a:pt x="204" y="1385"/>
                      <a:pt x="1" y="1802"/>
                      <a:pt x="144" y="2196"/>
                    </a:cubicBezTo>
                    <a:cubicBezTo>
                      <a:pt x="250" y="2479"/>
                      <a:pt x="606" y="2723"/>
                      <a:pt x="880" y="2723"/>
                    </a:cubicBezTo>
                    <a:cubicBezTo>
                      <a:pt x="975" y="2723"/>
                      <a:pt x="1061" y="2693"/>
                      <a:pt x="1122" y="2625"/>
                    </a:cubicBezTo>
                    <a:cubicBezTo>
                      <a:pt x="1361" y="2351"/>
                      <a:pt x="1444" y="1206"/>
                      <a:pt x="1337" y="943"/>
                    </a:cubicBezTo>
                    <a:cubicBezTo>
                      <a:pt x="1241" y="669"/>
                      <a:pt x="1086" y="848"/>
                      <a:pt x="1039" y="717"/>
                    </a:cubicBezTo>
                    <a:cubicBezTo>
                      <a:pt x="1003" y="585"/>
                      <a:pt x="955" y="1"/>
                      <a:pt x="955"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4"/>
              <p:cNvSpPr/>
              <p:nvPr/>
            </p:nvSpPr>
            <p:spPr>
              <a:xfrm>
                <a:off x="5672700" y="1793713"/>
                <a:ext cx="284731" cy="421146"/>
              </a:xfrm>
              <a:custGeom>
                <a:avLst/>
                <a:gdLst/>
                <a:ahLst/>
                <a:cxnLst/>
                <a:rect l="l" t="t" r="r" b="b"/>
                <a:pathLst>
                  <a:path w="1221" h="1806" extrusionOk="0">
                    <a:moveTo>
                      <a:pt x="808" y="0"/>
                    </a:moveTo>
                    <a:cubicBezTo>
                      <a:pt x="730" y="0"/>
                      <a:pt x="640" y="34"/>
                      <a:pt x="537" y="112"/>
                    </a:cubicBezTo>
                    <a:cubicBezTo>
                      <a:pt x="418" y="208"/>
                      <a:pt x="334" y="363"/>
                      <a:pt x="239" y="518"/>
                    </a:cubicBezTo>
                    <a:cubicBezTo>
                      <a:pt x="0" y="899"/>
                      <a:pt x="107" y="1544"/>
                      <a:pt x="274" y="1711"/>
                    </a:cubicBezTo>
                    <a:cubicBezTo>
                      <a:pt x="340" y="1776"/>
                      <a:pt x="413" y="1806"/>
                      <a:pt x="488" y="1806"/>
                    </a:cubicBezTo>
                    <a:cubicBezTo>
                      <a:pt x="756" y="1806"/>
                      <a:pt x="1052" y="1429"/>
                      <a:pt x="1145" y="935"/>
                    </a:cubicBezTo>
                    <a:cubicBezTo>
                      <a:pt x="1221" y="483"/>
                      <a:pt x="1102" y="0"/>
                      <a:pt x="808"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4"/>
              <p:cNvSpPr/>
              <p:nvPr/>
            </p:nvSpPr>
            <p:spPr>
              <a:xfrm>
                <a:off x="5569629" y="1362307"/>
                <a:ext cx="378709" cy="786092"/>
              </a:xfrm>
              <a:custGeom>
                <a:avLst/>
                <a:gdLst/>
                <a:ahLst/>
                <a:cxnLst/>
                <a:rect l="l" t="t" r="r" b="b"/>
                <a:pathLst>
                  <a:path w="1624" h="3371" extrusionOk="0">
                    <a:moveTo>
                      <a:pt x="1147" y="1"/>
                    </a:moveTo>
                    <a:cubicBezTo>
                      <a:pt x="879" y="1"/>
                      <a:pt x="524" y="200"/>
                      <a:pt x="275" y="423"/>
                    </a:cubicBezTo>
                    <a:cubicBezTo>
                      <a:pt x="144" y="566"/>
                      <a:pt x="24" y="733"/>
                      <a:pt x="13" y="948"/>
                    </a:cubicBezTo>
                    <a:cubicBezTo>
                      <a:pt x="1" y="1127"/>
                      <a:pt x="36" y="1294"/>
                      <a:pt x="60" y="1437"/>
                    </a:cubicBezTo>
                    <a:lnTo>
                      <a:pt x="132" y="2022"/>
                    </a:lnTo>
                    <a:cubicBezTo>
                      <a:pt x="191" y="2469"/>
                      <a:pt x="180" y="3370"/>
                      <a:pt x="593" y="3370"/>
                    </a:cubicBezTo>
                    <a:cubicBezTo>
                      <a:pt x="598" y="3370"/>
                      <a:pt x="604" y="3370"/>
                      <a:pt x="609" y="3370"/>
                    </a:cubicBezTo>
                    <a:cubicBezTo>
                      <a:pt x="621" y="3072"/>
                      <a:pt x="597" y="2714"/>
                      <a:pt x="752" y="2380"/>
                    </a:cubicBezTo>
                    <a:cubicBezTo>
                      <a:pt x="917" y="2076"/>
                      <a:pt x="1108" y="1940"/>
                      <a:pt x="1267" y="1940"/>
                    </a:cubicBezTo>
                    <a:cubicBezTo>
                      <a:pt x="1396" y="1940"/>
                      <a:pt x="1505" y="2029"/>
                      <a:pt x="1563" y="2189"/>
                    </a:cubicBezTo>
                    <a:cubicBezTo>
                      <a:pt x="1611" y="1735"/>
                      <a:pt x="1623" y="1199"/>
                      <a:pt x="1587" y="781"/>
                    </a:cubicBezTo>
                    <a:cubicBezTo>
                      <a:pt x="1575" y="530"/>
                      <a:pt x="1552" y="244"/>
                      <a:pt x="1408" y="101"/>
                    </a:cubicBezTo>
                    <a:cubicBezTo>
                      <a:pt x="1342" y="31"/>
                      <a:pt x="1251" y="1"/>
                      <a:pt x="1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4"/>
              <p:cNvSpPr/>
              <p:nvPr/>
            </p:nvSpPr>
            <p:spPr>
              <a:xfrm>
                <a:off x="5661507" y="2067248"/>
                <a:ext cx="94677" cy="124991"/>
              </a:xfrm>
              <a:custGeom>
                <a:avLst/>
                <a:gdLst/>
                <a:ahLst/>
                <a:cxnLst/>
                <a:rect l="l" t="t" r="r" b="b"/>
                <a:pathLst>
                  <a:path w="406" h="536" extrusionOk="0">
                    <a:moveTo>
                      <a:pt x="322" y="1"/>
                    </a:moveTo>
                    <a:cubicBezTo>
                      <a:pt x="322" y="1"/>
                      <a:pt x="0" y="49"/>
                      <a:pt x="84" y="371"/>
                    </a:cubicBezTo>
                    <a:cubicBezTo>
                      <a:pt x="112" y="497"/>
                      <a:pt x="167" y="535"/>
                      <a:pt x="224" y="535"/>
                    </a:cubicBezTo>
                    <a:cubicBezTo>
                      <a:pt x="313" y="535"/>
                      <a:pt x="406" y="442"/>
                      <a:pt x="406" y="442"/>
                    </a:cubicBezTo>
                    <a:lnTo>
                      <a:pt x="322" y="72"/>
                    </a:lnTo>
                    <a:lnTo>
                      <a:pt x="322"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4"/>
              <p:cNvSpPr/>
              <p:nvPr/>
            </p:nvSpPr>
            <p:spPr>
              <a:xfrm>
                <a:off x="5558436" y="2623646"/>
                <a:ext cx="156007" cy="473148"/>
              </a:xfrm>
              <a:custGeom>
                <a:avLst/>
                <a:gdLst/>
                <a:ahLst/>
                <a:cxnLst/>
                <a:rect l="l" t="t" r="r" b="b"/>
                <a:pathLst>
                  <a:path w="669" h="2029" extrusionOk="0">
                    <a:moveTo>
                      <a:pt x="168" y="1"/>
                    </a:moveTo>
                    <a:cubicBezTo>
                      <a:pt x="168" y="1"/>
                      <a:pt x="1" y="538"/>
                      <a:pt x="49" y="967"/>
                    </a:cubicBezTo>
                    <a:cubicBezTo>
                      <a:pt x="84" y="1397"/>
                      <a:pt x="168" y="2029"/>
                      <a:pt x="168" y="2029"/>
                    </a:cubicBezTo>
                    <a:lnTo>
                      <a:pt x="669" y="1731"/>
                    </a:lnTo>
                    <a:cubicBezTo>
                      <a:pt x="669" y="1731"/>
                      <a:pt x="550" y="1588"/>
                      <a:pt x="359" y="1218"/>
                    </a:cubicBezTo>
                    <a:cubicBezTo>
                      <a:pt x="168" y="848"/>
                      <a:pt x="168" y="1"/>
                      <a:pt x="168"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4"/>
              <p:cNvSpPr/>
              <p:nvPr/>
            </p:nvSpPr>
            <p:spPr>
              <a:xfrm>
                <a:off x="6023189" y="2331688"/>
                <a:ext cx="117064" cy="517687"/>
              </a:xfrm>
              <a:custGeom>
                <a:avLst/>
                <a:gdLst/>
                <a:ahLst/>
                <a:cxnLst/>
                <a:rect l="l" t="t" r="r" b="b"/>
                <a:pathLst>
                  <a:path w="502" h="2220" extrusionOk="0">
                    <a:moveTo>
                      <a:pt x="346" y="0"/>
                    </a:moveTo>
                    <a:cubicBezTo>
                      <a:pt x="346" y="0"/>
                      <a:pt x="334" y="740"/>
                      <a:pt x="275" y="1157"/>
                    </a:cubicBezTo>
                    <a:cubicBezTo>
                      <a:pt x="215" y="1599"/>
                      <a:pt x="0" y="2219"/>
                      <a:pt x="0" y="2219"/>
                    </a:cubicBezTo>
                    <a:lnTo>
                      <a:pt x="322" y="2040"/>
                    </a:lnTo>
                    <a:cubicBezTo>
                      <a:pt x="322" y="2040"/>
                      <a:pt x="465" y="1146"/>
                      <a:pt x="477" y="823"/>
                    </a:cubicBezTo>
                    <a:cubicBezTo>
                      <a:pt x="501" y="501"/>
                      <a:pt x="346" y="0"/>
                      <a:pt x="346"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4"/>
              <p:cNvSpPr/>
              <p:nvPr/>
            </p:nvSpPr>
            <p:spPr>
              <a:xfrm>
                <a:off x="5572427" y="2387188"/>
                <a:ext cx="553838" cy="420446"/>
              </a:xfrm>
              <a:custGeom>
                <a:avLst/>
                <a:gdLst/>
                <a:ahLst/>
                <a:cxnLst/>
                <a:rect l="l" t="t" r="r" b="b"/>
                <a:pathLst>
                  <a:path w="2375" h="1803" extrusionOk="0">
                    <a:moveTo>
                      <a:pt x="466" y="1"/>
                    </a:moveTo>
                    <a:cubicBezTo>
                      <a:pt x="466" y="1"/>
                      <a:pt x="144" y="263"/>
                      <a:pt x="1" y="657"/>
                    </a:cubicBezTo>
                    <a:cubicBezTo>
                      <a:pt x="1" y="657"/>
                      <a:pt x="597" y="1003"/>
                      <a:pt x="1217" y="1385"/>
                    </a:cubicBezTo>
                    <a:cubicBezTo>
                      <a:pt x="1850" y="1778"/>
                      <a:pt x="2267" y="1802"/>
                      <a:pt x="2267" y="1802"/>
                    </a:cubicBezTo>
                    <a:lnTo>
                      <a:pt x="2375" y="1134"/>
                    </a:lnTo>
                    <a:cubicBezTo>
                      <a:pt x="2375" y="1134"/>
                      <a:pt x="1683" y="788"/>
                      <a:pt x="1217" y="478"/>
                    </a:cubicBezTo>
                    <a:cubicBezTo>
                      <a:pt x="764" y="180"/>
                      <a:pt x="466" y="1"/>
                      <a:pt x="466" y="1"/>
                    </a:cubicBezTo>
                    <a:close/>
                  </a:path>
                </a:pathLst>
              </a:custGeom>
              <a:solidFill>
                <a:srgbClr val="FF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4"/>
              <p:cNvSpPr/>
              <p:nvPr/>
            </p:nvSpPr>
            <p:spPr>
              <a:xfrm>
                <a:off x="5174600" y="807075"/>
                <a:ext cx="1224274" cy="706806"/>
              </a:xfrm>
              <a:custGeom>
                <a:avLst/>
                <a:gdLst/>
                <a:ahLst/>
                <a:cxnLst/>
                <a:rect l="l" t="t" r="r" b="b"/>
                <a:pathLst>
                  <a:path w="5250" h="3031" extrusionOk="0">
                    <a:moveTo>
                      <a:pt x="4987" y="1"/>
                    </a:moveTo>
                    <a:lnTo>
                      <a:pt x="1" y="2888"/>
                    </a:lnTo>
                    <a:lnTo>
                      <a:pt x="275" y="3031"/>
                    </a:lnTo>
                    <a:lnTo>
                      <a:pt x="5250" y="168"/>
                    </a:lnTo>
                    <a:lnTo>
                      <a:pt x="4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4"/>
              <p:cNvSpPr/>
              <p:nvPr/>
            </p:nvSpPr>
            <p:spPr>
              <a:xfrm>
                <a:off x="6615732" y="2476268"/>
                <a:ext cx="289628" cy="1323134"/>
              </a:xfrm>
              <a:custGeom>
                <a:avLst/>
                <a:gdLst/>
                <a:ahLst/>
                <a:cxnLst/>
                <a:rect l="l" t="t" r="r" b="b"/>
                <a:pathLst>
                  <a:path w="1242" h="5674" extrusionOk="0">
                    <a:moveTo>
                      <a:pt x="108" y="1"/>
                    </a:moveTo>
                    <a:lnTo>
                      <a:pt x="108" y="1"/>
                    </a:lnTo>
                    <a:cubicBezTo>
                      <a:pt x="60" y="442"/>
                      <a:pt x="84" y="860"/>
                      <a:pt x="179" y="1277"/>
                    </a:cubicBezTo>
                    <a:cubicBezTo>
                      <a:pt x="191" y="1587"/>
                      <a:pt x="251" y="1850"/>
                      <a:pt x="299" y="2148"/>
                    </a:cubicBezTo>
                    <a:cubicBezTo>
                      <a:pt x="358" y="2530"/>
                      <a:pt x="382" y="3043"/>
                      <a:pt x="382" y="3281"/>
                    </a:cubicBezTo>
                    <a:cubicBezTo>
                      <a:pt x="382" y="3675"/>
                      <a:pt x="263" y="4319"/>
                      <a:pt x="311" y="4701"/>
                    </a:cubicBezTo>
                    <a:cubicBezTo>
                      <a:pt x="311" y="4952"/>
                      <a:pt x="299" y="5226"/>
                      <a:pt x="251" y="5250"/>
                    </a:cubicBezTo>
                    <a:cubicBezTo>
                      <a:pt x="143" y="5345"/>
                      <a:pt x="0" y="5572"/>
                      <a:pt x="108" y="5655"/>
                    </a:cubicBezTo>
                    <a:cubicBezTo>
                      <a:pt x="140" y="5668"/>
                      <a:pt x="175" y="5674"/>
                      <a:pt x="212" y="5674"/>
                    </a:cubicBezTo>
                    <a:cubicBezTo>
                      <a:pt x="376" y="5674"/>
                      <a:pt x="562" y="5561"/>
                      <a:pt x="621" y="5512"/>
                    </a:cubicBezTo>
                    <a:cubicBezTo>
                      <a:pt x="704" y="5453"/>
                      <a:pt x="668" y="5095"/>
                      <a:pt x="728" y="4975"/>
                    </a:cubicBezTo>
                    <a:cubicBezTo>
                      <a:pt x="788" y="4856"/>
                      <a:pt x="907" y="4713"/>
                      <a:pt x="835" y="4570"/>
                    </a:cubicBezTo>
                    <a:cubicBezTo>
                      <a:pt x="824" y="4522"/>
                      <a:pt x="788" y="4498"/>
                      <a:pt x="740" y="4439"/>
                    </a:cubicBezTo>
                    <a:cubicBezTo>
                      <a:pt x="764" y="4343"/>
                      <a:pt x="764" y="4176"/>
                      <a:pt x="824" y="3938"/>
                    </a:cubicBezTo>
                    <a:cubicBezTo>
                      <a:pt x="955" y="3341"/>
                      <a:pt x="1146" y="3067"/>
                      <a:pt x="1062" y="2613"/>
                    </a:cubicBezTo>
                    <a:cubicBezTo>
                      <a:pt x="1026" y="2470"/>
                      <a:pt x="895" y="2208"/>
                      <a:pt x="895" y="2053"/>
                    </a:cubicBezTo>
                    <a:cubicBezTo>
                      <a:pt x="895" y="1897"/>
                      <a:pt x="955" y="1778"/>
                      <a:pt x="1002" y="1647"/>
                    </a:cubicBezTo>
                    <a:cubicBezTo>
                      <a:pt x="1074" y="1468"/>
                      <a:pt x="1134" y="1301"/>
                      <a:pt x="1158" y="1110"/>
                    </a:cubicBezTo>
                    <a:cubicBezTo>
                      <a:pt x="1241" y="800"/>
                      <a:pt x="1241" y="478"/>
                      <a:pt x="1193" y="168"/>
                    </a:cubicBezTo>
                    <a:cubicBezTo>
                      <a:pt x="824" y="168"/>
                      <a:pt x="442" y="120"/>
                      <a:pt x="108"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4"/>
              <p:cNvSpPr/>
              <p:nvPr/>
            </p:nvSpPr>
            <p:spPr>
              <a:xfrm>
                <a:off x="6171733" y="1674318"/>
                <a:ext cx="697253" cy="437936"/>
              </a:xfrm>
              <a:custGeom>
                <a:avLst/>
                <a:gdLst/>
                <a:ahLst/>
                <a:cxnLst/>
                <a:rect l="l" t="t" r="r" b="b"/>
                <a:pathLst>
                  <a:path w="2990" h="1878" extrusionOk="0">
                    <a:moveTo>
                      <a:pt x="2688" y="1"/>
                    </a:moveTo>
                    <a:cubicBezTo>
                      <a:pt x="2555" y="1"/>
                      <a:pt x="2409" y="53"/>
                      <a:pt x="2322" y="242"/>
                    </a:cubicBezTo>
                    <a:cubicBezTo>
                      <a:pt x="2155" y="600"/>
                      <a:pt x="1845" y="1101"/>
                      <a:pt x="1725" y="1292"/>
                    </a:cubicBezTo>
                    <a:cubicBezTo>
                      <a:pt x="1630" y="1268"/>
                      <a:pt x="1463" y="1221"/>
                      <a:pt x="1391" y="1209"/>
                    </a:cubicBezTo>
                    <a:cubicBezTo>
                      <a:pt x="1200" y="1173"/>
                      <a:pt x="843" y="1054"/>
                      <a:pt x="783" y="1018"/>
                    </a:cubicBezTo>
                    <a:cubicBezTo>
                      <a:pt x="723" y="970"/>
                      <a:pt x="771" y="815"/>
                      <a:pt x="676" y="696"/>
                    </a:cubicBezTo>
                    <a:cubicBezTo>
                      <a:pt x="628" y="628"/>
                      <a:pt x="577" y="591"/>
                      <a:pt x="548" y="591"/>
                    </a:cubicBezTo>
                    <a:cubicBezTo>
                      <a:pt x="526" y="591"/>
                      <a:pt x="517" y="613"/>
                      <a:pt x="532" y="660"/>
                    </a:cubicBezTo>
                    <a:cubicBezTo>
                      <a:pt x="580" y="755"/>
                      <a:pt x="652" y="863"/>
                      <a:pt x="592" y="863"/>
                    </a:cubicBezTo>
                    <a:cubicBezTo>
                      <a:pt x="588" y="864"/>
                      <a:pt x="583" y="864"/>
                      <a:pt x="578" y="864"/>
                    </a:cubicBezTo>
                    <a:cubicBezTo>
                      <a:pt x="514" y="864"/>
                      <a:pt x="393" y="793"/>
                      <a:pt x="282" y="660"/>
                    </a:cubicBezTo>
                    <a:cubicBezTo>
                      <a:pt x="227" y="589"/>
                      <a:pt x="163" y="545"/>
                      <a:pt x="110" y="545"/>
                    </a:cubicBezTo>
                    <a:cubicBezTo>
                      <a:pt x="47" y="545"/>
                      <a:pt x="1" y="606"/>
                      <a:pt x="7" y="755"/>
                    </a:cubicBezTo>
                    <a:cubicBezTo>
                      <a:pt x="19" y="1030"/>
                      <a:pt x="425" y="1161"/>
                      <a:pt x="556" y="1256"/>
                    </a:cubicBezTo>
                    <a:cubicBezTo>
                      <a:pt x="783" y="1400"/>
                      <a:pt x="1153" y="1757"/>
                      <a:pt x="1403" y="1817"/>
                    </a:cubicBezTo>
                    <a:cubicBezTo>
                      <a:pt x="1542" y="1849"/>
                      <a:pt x="1645" y="1877"/>
                      <a:pt x="1726" y="1877"/>
                    </a:cubicBezTo>
                    <a:cubicBezTo>
                      <a:pt x="1798" y="1877"/>
                      <a:pt x="1854" y="1855"/>
                      <a:pt x="1904" y="1793"/>
                    </a:cubicBezTo>
                    <a:cubicBezTo>
                      <a:pt x="2107" y="1555"/>
                      <a:pt x="2644" y="1030"/>
                      <a:pt x="2644" y="1030"/>
                    </a:cubicBezTo>
                    <a:lnTo>
                      <a:pt x="2990" y="75"/>
                    </a:lnTo>
                    <a:cubicBezTo>
                      <a:pt x="2990" y="75"/>
                      <a:pt x="2848" y="1"/>
                      <a:pt x="2688"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4"/>
              <p:cNvSpPr/>
              <p:nvPr/>
            </p:nvSpPr>
            <p:spPr>
              <a:xfrm>
                <a:off x="6590547" y="3499984"/>
                <a:ext cx="247886" cy="312478"/>
              </a:xfrm>
              <a:custGeom>
                <a:avLst/>
                <a:gdLst/>
                <a:ahLst/>
                <a:cxnLst/>
                <a:rect l="l" t="t" r="r" b="b"/>
                <a:pathLst>
                  <a:path w="1063" h="1340" extrusionOk="0">
                    <a:moveTo>
                      <a:pt x="884" y="1"/>
                    </a:moveTo>
                    <a:cubicBezTo>
                      <a:pt x="884" y="1"/>
                      <a:pt x="967" y="192"/>
                      <a:pt x="932" y="299"/>
                    </a:cubicBezTo>
                    <a:cubicBezTo>
                      <a:pt x="884" y="395"/>
                      <a:pt x="788" y="752"/>
                      <a:pt x="717" y="896"/>
                    </a:cubicBezTo>
                    <a:cubicBezTo>
                      <a:pt x="658" y="1003"/>
                      <a:pt x="616" y="1030"/>
                      <a:pt x="531" y="1030"/>
                    </a:cubicBezTo>
                    <a:cubicBezTo>
                      <a:pt x="511" y="1030"/>
                      <a:pt x="490" y="1029"/>
                      <a:pt x="466" y="1027"/>
                    </a:cubicBezTo>
                    <a:cubicBezTo>
                      <a:pt x="323" y="1015"/>
                      <a:pt x="287" y="919"/>
                      <a:pt x="287" y="919"/>
                    </a:cubicBezTo>
                    <a:cubicBezTo>
                      <a:pt x="251" y="967"/>
                      <a:pt x="228" y="1003"/>
                      <a:pt x="192" y="1063"/>
                    </a:cubicBezTo>
                    <a:cubicBezTo>
                      <a:pt x="120" y="1182"/>
                      <a:pt x="1" y="1325"/>
                      <a:pt x="311" y="1337"/>
                    </a:cubicBezTo>
                    <a:cubicBezTo>
                      <a:pt x="334" y="1339"/>
                      <a:pt x="355" y="1339"/>
                      <a:pt x="376" y="1339"/>
                    </a:cubicBezTo>
                    <a:cubicBezTo>
                      <a:pt x="657" y="1339"/>
                      <a:pt x="813" y="1198"/>
                      <a:pt x="824" y="1098"/>
                    </a:cubicBezTo>
                    <a:cubicBezTo>
                      <a:pt x="824" y="1003"/>
                      <a:pt x="932" y="609"/>
                      <a:pt x="1003" y="371"/>
                    </a:cubicBezTo>
                    <a:cubicBezTo>
                      <a:pt x="1063" y="192"/>
                      <a:pt x="967" y="132"/>
                      <a:pt x="88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4"/>
              <p:cNvSpPr/>
              <p:nvPr/>
            </p:nvSpPr>
            <p:spPr>
              <a:xfrm>
                <a:off x="6807650" y="3580668"/>
                <a:ext cx="19588" cy="131054"/>
              </a:xfrm>
              <a:custGeom>
                <a:avLst/>
                <a:gdLst/>
                <a:ahLst/>
                <a:cxnLst/>
                <a:rect l="l" t="t" r="r" b="b"/>
                <a:pathLst>
                  <a:path w="84" h="562" extrusionOk="0">
                    <a:moveTo>
                      <a:pt x="84" y="1"/>
                    </a:moveTo>
                    <a:lnTo>
                      <a:pt x="1" y="120"/>
                    </a:lnTo>
                    <a:lnTo>
                      <a:pt x="1" y="550"/>
                    </a:lnTo>
                    <a:cubicBezTo>
                      <a:pt x="1" y="550"/>
                      <a:pt x="24" y="562"/>
                      <a:pt x="36" y="562"/>
                    </a:cubicBezTo>
                    <a:cubicBezTo>
                      <a:pt x="72" y="562"/>
                      <a:pt x="84" y="562"/>
                      <a:pt x="84" y="550"/>
                    </a:cubicBezTo>
                    <a:lnTo>
                      <a:pt x="84" y="1"/>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6749118" y="2579106"/>
                <a:ext cx="317378" cy="1304945"/>
              </a:xfrm>
              <a:custGeom>
                <a:avLst/>
                <a:gdLst/>
                <a:ahLst/>
                <a:cxnLst/>
                <a:rect l="l" t="t" r="r" b="b"/>
                <a:pathLst>
                  <a:path w="1361" h="5596" extrusionOk="0">
                    <a:moveTo>
                      <a:pt x="1" y="1"/>
                    </a:moveTo>
                    <a:cubicBezTo>
                      <a:pt x="1" y="430"/>
                      <a:pt x="84" y="848"/>
                      <a:pt x="216" y="1254"/>
                    </a:cubicBezTo>
                    <a:cubicBezTo>
                      <a:pt x="275" y="1552"/>
                      <a:pt x="359" y="1814"/>
                      <a:pt x="442" y="2113"/>
                    </a:cubicBezTo>
                    <a:cubicBezTo>
                      <a:pt x="526" y="2482"/>
                      <a:pt x="621" y="2995"/>
                      <a:pt x="645" y="3234"/>
                    </a:cubicBezTo>
                    <a:cubicBezTo>
                      <a:pt x="693" y="3616"/>
                      <a:pt x="633" y="4272"/>
                      <a:pt x="717" y="4654"/>
                    </a:cubicBezTo>
                    <a:cubicBezTo>
                      <a:pt x="741" y="4904"/>
                      <a:pt x="741" y="5155"/>
                      <a:pt x="705" y="5203"/>
                    </a:cubicBezTo>
                    <a:cubicBezTo>
                      <a:pt x="621" y="5322"/>
                      <a:pt x="490" y="5560"/>
                      <a:pt x="621" y="5584"/>
                    </a:cubicBezTo>
                    <a:cubicBezTo>
                      <a:pt x="647" y="5592"/>
                      <a:pt x="673" y="5596"/>
                      <a:pt x="699" y="5596"/>
                    </a:cubicBezTo>
                    <a:cubicBezTo>
                      <a:pt x="872" y="5596"/>
                      <a:pt x="1060" y="5445"/>
                      <a:pt x="1122" y="5393"/>
                    </a:cubicBezTo>
                    <a:cubicBezTo>
                      <a:pt x="1182" y="5334"/>
                      <a:pt x="1110" y="4988"/>
                      <a:pt x="1170" y="4857"/>
                    </a:cubicBezTo>
                    <a:cubicBezTo>
                      <a:pt x="1230" y="4725"/>
                      <a:pt x="1337" y="4594"/>
                      <a:pt x="1242" y="4439"/>
                    </a:cubicBezTo>
                    <a:cubicBezTo>
                      <a:pt x="1218" y="4391"/>
                      <a:pt x="1194" y="4367"/>
                      <a:pt x="1134" y="4320"/>
                    </a:cubicBezTo>
                    <a:cubicBezTo>
                      <a:pt x="1134" y="4236"/>
                      <a:pt x="1122" y="4057"/>
                      <a:pt x="1158" y="3819"/>
                    </a:cubicBezTo>
                    <a:cubicBezTo>
                      <a:pt x="1230" y="3222"/>
                      <a:pt x="1361" y="3043"/>
                      <a:pt x="1218" y="2518"/>
                    </a:cubicBezTo>
                    <a:cubicBezTo>
                      <a:pt x="1170" y="2363"/>
                      <a:pt x="1039" y="2101"/>
                      <a:pt x="1015" y="1934"/>
                    </a:cubicBezTo>
                    <a:cubicBezTo>
                      <a:pt x="1003" y="1802"/>
                      <a:pt x="1051" y="1671"/>
                      <a:pt x="1075" y="1528"/>
                    </a:cubicBezTo>
                    <a:cubicBezTo>
                      <a:pt x="1122" y="1349"/>
                      <a:pt x="1170" y="1170"/>
                      <a:pt x="1182" y="979"/>
                    </a:cubicBezTo>
                    <a:cubicBezTo>
                      <a:pt x="1218" y="669"/>
                      <a:pt x="1182" y="359"/>
                      <a:pt x="1110" y="37"/>
                    </a:cubicBezTo>
                    <a:cubicBezTo>
                      <a:pt x="963" y="56"/>
                      <a:pt x="811" y="65"/>
                      <a:pt x="660" y="65"/>
                    </a:cubicBezTo>
                    <a:cubicBezTo>
                      <a:pt x="433" y="65"/>
                      <a:pt x="209" y="44"/>
                      <a:pt x="1"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4"/>
              <p:cNvSpPr/>
              <p:nvPr/>
            </p:nvSpPr>
            <p:spPr>
              <a:xfrm>
                <a:off x="6844494" y="3589063"/>
                <a:ext cx="216638" cy="320873"/>
              </a:xfrm>
              <a:custGeom>
                <a:avLst/>
                <a:gdLst/>
                <a:ahLst/>
                <a:cxnLst/>
                <a:rect l="l" t="t" r="r" b="b"/>
                <a:pathLst>
                  <a:path w="929" h="1376" extrusionOk="0">
                    <a:moveTo>
                      <a:pt x="725" y="1"/>
                    </a:moveTo>
                    <a:cubicBezTo>
                      <a:pt x="725" y="1"/>
                      <a:pt x="833" y="180"/>
                      <a:pt x="809" y="287"/>
                    </a:cubicBezTo>
                    <a:cubicBezTo>
                      <a:pt x="773" y="394"/>
                      <a:pt x="713" y="764"/>
                      <a:pt x="654" y="895"/>
                    </a:cubicBezTo>
                    <a:cubicBezTo>
                      <a:pt x="594" y="1015"/>
                      <a:pt x="558" y="1050"/>
                      <a:pt x="415" y="1050"/>
                    </a:cubicBezTo>
                    <a:cubicBezTo>
                      <a:pt x="284" y="1050"/>
                      <a:pt x="224" y="955"/>
                      <a:pt x="224" y="955"/>
                    </a:cubicBezTo>
                    <a:cubicBezTo>
                      <a:pt x="212" y="1003"/>
                      <a:pt x="177" y="1050"/>
                      <a:pt x="153" y="1110"/>
                    </a:cubicBezTo>
                    <a:cubicBezTo>
                      <a:pt x="97" y="1232"/>
                      <a:pt x="0" y="1375"/>
                      <a:pt x="237" y="1375"/>
                    </a:cubicBezTo>
                    <a:cubicBezTo>
                      <a:pt x="255" y="1375"/>
                      <a:pt x="274" y="1374"/>
                      <a:pt x="296" y="1373"/>
                    </a:cubicBezTo>
                    <a:cubicBezTo>
                      <a:pt x="618" y="1349"/>
                      <a:pt x="773" y="1182"/>
                      <a:pt x="773" y="1074"/>
                    </a:cubicBezTo>
                    <a:cubicBezTo>
                      <a:pt x="773" y="979"/>
                      <a:pt x="833" y="573"/>
                      <a:pt x="880" y="335"/>
                    </a:cubicBezTo>
                    <a:cubicBezTo>
                      <a:pt x="928" y="144"/>
                      <a:pt x="821" y="84"/>
                      <a:pt x="72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4"/>
              <p:cNvSpPr/>
              <p:nvPr/>
            </p:nvSpPr>
            <p:spPr>
              <a:xfrm>
                <a:off x="7035712" y="3655756"/>
                <a:ext cx="30782" cy="133852"/>
              </a:xfrm>
              <a:custGeom>
                <a:avLst/>
                <a:gdLst/>
                <a:ahLst/>
                <a:cxnLst/>
                <a:rect l="l" t="t" r="r" b="b"/>
                <a:pathLst>
                  <a:path w="132" h="574" extrusionOk="0">
                    <a:moveTo>
                      <a:pt x="72" y="1"/>
                    </a:moveTo>
                    <a:lnTo>
                      <a:pt x="1" y="132"/>
                    </a:lnTo>
                    <a:lnTo>
                      <a:pt x="48" y="550"/>
                    </a:lnTo>
                    <a:cubicBezTo>
                      <a:pt x="48" y="574"/>
                      <a:pt x="72" y="574"/>
                      <a:pt x="96" y="574"/>
                    </a:cubicBezTo>
                    <a:cubicBezTo>
                      <a:pt x="120" y="550"/>
                      <a:pt x="132" y="550"/>
                      <a:pt x="132" y="538"/>
                    </a:cubicBezTo>
                    <a:lnTo>
                      <a:pt x="72" y="1"/>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4"/>
              <p:cNvSpPr/>
              <p:nvPr/>
            </p:nvSpPr>
            <p:spPr>
              <a:xfrm>
                <a:off x="6618530" y="1684579"/>
                <a:ext cx="542645" cy="1404752"/>
              </a:xfrm>
              <a:custGeom>
                <a:avLst/>
                <a:gdLst/>
                <a:ahLst/>
                <a:cxnLst/>
                <a:rect l="l" t="t" r="r" b="b"/>
                <a:pathLst>
                  <a:path w="2327" h="6024" extrusionOk="0">
                    <a:moveTo>
                      <a:pt x="1016" y="1"/>
                    </a:moveTo>
                    <a:cubicBezTo>
                      <a:pt x="981" y="1"/>
                      <a:pt x="944" y="12"/>
                      <a:pt x="895" y="43"/>
                    </a:cubicBezTo>
                    <a:cubicBezTo>
                      <a:pt x="764" y="151"/>
                      <a:pt x="633" y="318"/>
                      <a:pt x="549" y="413"/>
                    </a:cubicBezTo>
                    <a:cubicBezTo>
                      <a:pt x="489" y="473"/>
                      <a:pt x="358" y="640"/>
                      <a:pt x="299" y="807"/>
                    </a:cubicBezTo>
                    <a:cubicBezTo>
                      <a:pt x="179" y="1105"/>
                      <a:pt x="406" y="1224"/>
                      <a:pt x="477" y="1308"/>
                    </a:cubicBezTo>
                    <a:cubicBezTo>
                      <a:pt x="406" y="1534"/>
                      <a:pt x="418" y="1833"/>
                      <a:pt x="418" y="2083"/>
                    </a:cubicBezTo>
                    <a:cubicBezTo>
                      <a:pt x="430" y="2262"/>
                      <a:pt x="275" y="2417"/>
                      <a:pt x="155" y="2656"/>
                    </a:cubicBezTo>
                    <a:cubicBezTo>
                      <a:pt x="0" y="2954"/>
                      <a:pt x="0" y="3479"/>
                      <a:pt x="0" y="3956"/>
                    </a:cubicBezTo>
                    <a:cubicBezTo>
                      <a:pt x="12" y="4708"/>
                      <a:pt x="227" y="5722"/>
                      <a:pt x="227" y="5722"/>
                    </a:cubicBezTo>
                    <a:cubicBezTo>
                      <a:pt x="227" y="5722"/>
                      <a:pt x="466" y="5996"/>
                      <a:pt x="1026" y="6020"/>
                    </a:cubicBezTo>
                    <a:cubicBezTo>
                      <a:pt x="1057" y="6023"/>
                      <a:pt x="1087" y="6024"/>
                      <a:pt x="1116" y="6024"/>
                    </a:cubicBezTo>
                    <a:cubicBezTo>
                      <a:pt x="1501" y="6024"/>
                      <a:pt x="1718" y="5817"/>
                      <a:pt x="1718" y="5817"/>
                    </a:cubicBezTo>
                    <a:cubicBezTo>
                      <a:pt x="1718" y="5817"/>
                      <a:pt x="2327" y="4326"/>
                      <a:pt x="2064" y="3240"/>
                    </a:cubicBezTo>
                    <a:cubicBezTo>
                      <a:pt x="1945" y="2763"/>
                      <a:pt x="1837" y="2668"/>
                      <a:pt x="1706" y="2429"/>
                    </a:cubicBezTo>
                    <a:cubicBezTo>
                      <a:pt x="1599" y="2250"/>
                      <a:pt x="1682" y="2167"/>
                      <a:pt x="1742" y="2012"/>
                    </a:cubicBezTo>
                    <a:cubicBezTo>
                      <a:pt x="1921" y="1606"/>
                      <a:pt x="2303" y="950"/>
                      <a:pt x="2303" y="938"/>
                    </a:cubicBezTo>
                    <a:cubicBezTo>
                      <a:pt x="2303" y="819"/>
                      <a:pt x="2327" y="711"/>
                      <a:pt x="2219" y="592"/>
                    </a:cubicBezTo>
                    <a:cubicBezTo>
                      <a:pt x="2195" y="556"/>
                      <a:pt x="2076" y="473"/>
                      <a:pt x="2016" y="437"/>
                    </a:cubicBezTo>
                    <a:cubicBezTo>
                      <a:pt x="1682" y="210"/>
                      <a:pt x="1217" y="55"/>
                      <a:pt x="1205" y="55"/>
                    </a:cubicBezTo>
                    <a:cubicBezTo>
                      <a:pt x="1123" y="33"/>
                      <a:pt x="1073" y="1"/>
                      <a:pt x="1016"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4"/>
              <p:cNvSpPr/>
              <p:nvPr/>
            </p:nvSpPr>
            <p:spPr>
              <a:xfrm>
                <a:off x="6774303" y="1994958"/>
                <a:ext cx="189354" cy="75554"/>
              </a:xfrm>
              <a:custGeom>
                <a:avLst/>
                <a:gdLst/>
                <a:ahLst/>
                <a:cxnLst/>
                <a:rect l="l" t="t" r="r" b="b"/>
                <a:pathLst>
                  <a:path w="812" h="324" extrusionOk="0">
                    <a:moveTo>
                      <a:pt x="0" y="1"/>
                    </a:moveTo>
                    <a:cubicBezTo>
                      <a:pt x="0" y="1"/>
                      <a:pt x="60" y="251"/>
                      <a:pt x="358" y="311"/>
                    </a:cubicBezTo>
                    <a:cubicBezTo>
                      <a:pt x="399" y="319"/>
                      <a:pt x="438" y="323"/>
                      <a:pt x="474" y="323"/>
                    </a:cubicBezTo>
                    <a:cubicBezTo>
                      <a:pt x="689" y="323"/>
                      <a:pt x="812" y="192"/>
                      <a:pt x="812" y="192"/>
                    </a:cubicBezTo>
                    <a:lnTo>
                      <a:pt x="812" y="192"/>
                    </a:lnTo>
                    <a:cubicBezTo>
                      <a:pt x="812" y="192"/>
                      <a:pt x="674" y="218"/>
                      <a:pt x="539" y="218"/>
                    </a:cubicBezTo>
                    <a:cubicBezTo>
                      <a:pt x="472" y="218"/>
                      <a:pt x="406" y="211"/>
                      <a:pt x="358" y="192"/>
                    </a:cubicBezTo>
                    <a:cubicBezTo>
                      <a:pt x="215" y="132"/>
                      <a:pt x="0" y="1"/>
                      <a:pt x="0"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4"/>
              <p:cNvSpPr/>
              <p:nvPr/>
            </p:nvSpPr>
            <p:spPr>
              <a:xfrm>
                <a:off x="6726965" y="1744509"/>
                <a:ext cx="359120" cy="409253"/>
              </a:xfrm>
              <a:custGeom>
                <a:avLst/>
                <a:gdLst/>
                <a:ahLst/>
                <a:cxnLst/>
                <a:rect l="l" t="t" r="r" b="b"/>
                <a:pathLst>
                  <a:path w="1540" h="1755" extrusionOk="0">
                    <a:moveTo>
                      <a:pt x="358" y="1"/>
                    </a:moveTo>
                    <a:cubicBezTo>
                      <a:pt x="1" y="800"/>
                      <a:pt x="203" y="1683"/>
                      <a:pt x="203" y="1695"/>
                    </a:cubicBezTo>
                    <a:lnTo>
                      <a:pt x="227" y="1755"/>
                    </a:lnTo>
                    <a:lnTo>
                      <a:pt x="239" y="1695"/>
                    </a:lnTo>
                    <a:cubicBezTo>
                      <a:pt x="239" y="1695"/>
                      <a:pt x="358" y="1337"/>
                      <a:pt x="681" y="848"/>
                    </a:cubicBezTo>
                    <a:cubicBezTo>
                      <a:pt x="979" y="419"/>
                      <a:pt x="1540" y="37"/>
                      <a:pt x="1540" y="37"/>
                    </a:cubicBezTo>
                    <a:lnTo>
                      <a:pt x="1540" y="13"/>
                    </a:lnTo>
                    <a:cubicBezTo>
                      <a:pt x="1540" y="13"/>
                      <a:pt x="1529" y="8"/>
                      <a:pt x="1522" y="8"/>
                    </a:cubicBezTo>
                    <a:cubicBezTo>
                      <a:pt x="1518" y="8"/>
                      <a:pt x="1516" y="9"/>
                      <a:pt x="1516" y="13"/>
                    </a:cubicBezTo>
                    <a:cubicBezTo>
                      <a:pt x="1516" y="13"/>
                      <a:pt x="955" y="383"/>
                      <a:pt x="657" y="836"/>
                    </a:cubicBezTo>
                    <a:cubicBezTo>
                      <a:pt x="406" y="1218"/>
                      <a:pt x="263" y="1516"/>
                      <a:pt x="227" y="1635"/>
                    </a:cubicBezTo>
                    <a:cubicBezTo>
                      <a:pt x="191" y="1433"/>
                      <a:pt x="84" y="693"/>
                      <a:pt x="382" y="13"/>
                    </a:cubicBezTo>
                    <a:cubicBezTo>
                      <a:pt x="382" y="13"/>
                      <a:pt x="370" y="13"/>
                      <a:pt x="370"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4"/>
              <p:cNvSpPr/>
              <p:nvPr/>
            </p:nvSpPr>
            <p:spPr>
              <a:xfrm>
                <a:off x="6699215" y="2139771"/>
                <a:ext cx="320177" cy="154840"/>
              </a:xfrm>
              <a:custGeom>
                <a:avLst/>
                <a:gdLst/>
                <a:ahLst/>
                <a:cxnLst/>
                <a:rect l="l" t="t" r="r" b="b"/>
                <a:pathLst>
                  <a:path w="1373" h="664" extrusionOk="0">
                    <a:moveTo>
                      <a:pt x="84" y="0"/>
                    </a:moveTo>
                    <a:lnTo>
                      <a:pt x="0" y="406"/>
                    </a:lnTo>
                    <a:cubicBezTo>
                      <a:pt x="0" y="406"/>
                      <a:pt x="108" y="597"/>
                      <a:pt x="537" y="656"/>
                    </a:cubicBezTo>
                    <a:cubicBezTo>
                      <a:pt x="573" y="661"/>
                      <a:pt x="610" y="663"/>
                      <a:pt x="647" y="663"/>
                    </a:cubicBezTo>
                    <a:cubicBezTo>
                      <a:pt x="983" y="663"/>
                      <a:pt x="1360" y="489"/>
                      <a:pt x="1360" y="489"/>
                    </a:cubicBezTo>
                    <a:lnTo>
                      <a:pt x="1372" y="155"/>
                    </a:lnTo>
                    <a:lnTo>
                      <a:pt x="1372" y="155"/>
                    </a:lnTo>
                    <a:cubicBezTo>
                      <a:pt x="1372" y="155"/>
                      <a:pt x="1059" y="201"/>
                      <a:pt x="738" y="201"/>
                    </a:cubicBezTo>
                    <a:cubicBezTo>
                      <a:pt x="658" y="201"/>
                      <a:pt x="578" y="198"/>
                      <a:pt x="501" y="191"/>
                    </a:cubicBezTo>
                    <a:cubicBezTo>
                      <a:pt x="120" y="155"/>
                      <a:pt x="84" y="0"/>
                      <a:pt x="84"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4"/>
              <p:cNvSpPr/>
              <p:nvPr/>
            </p:nvSpPr>
            <p:spPr>
              <a:xfrm>
                <a:off x="6751917" y="1585239"/>
                <a:ext cx="197050" cy="216403"/>
              </a:xfrm>
              <a:custGeom>
                <a:avLst/>
                <a:gdLst/>
                <a:ahLst/>
                <a:cxnLst/>
                <a:rect l="l" t="t" r="r" b="b"/>
                <a:pathLst>
                  <a:path w="845" h="928" extrusionOk="0">
                    <a:moveTo>
                      <a:pt x="527" y="1"/>
                    </a:moveTo>
                    <a:cubicBezTo>
                      <a:pt x="422" y="1"/>
                      <a:pt x="308" y="63"/>
                      <a:pt x="251" y="147"/>
                    </a:cubicBezTo>
                    <a:cubicBezTo>
                      <a:pt x="204" y="219"/>
                      <a:pt x="180" y="326"/>
                      <a:pt x="192" y="410"/>
                    </a:cubicBezTo>
                    <a:cubicBezTo>
                      <a:pt x="120" y="422"/>
                      <a:pt x="61" y="469"/>
                      <a:pt x="25" y="541"/>
                    </a:cubicBezTo>
                    <a:cubicBezTo>
                      <a:pt x="1" y="660"/>
                      <a:pt x="61" y="815"/>
                      <a:pt x="144" y="887"/>
                    </a:cubicBezTo>
                    <a:cubicBezTo>
                      <a:pt x="181" y="914"/>
                      <a:pt x="221" y="928"/>
                      <a:pt x="259" y="928"/>
                    </a:cubicBezTo>
                    <a:cubicBezTo>
                      <a:pt x="319" y="928"/>
                      <a:pt x="373" y="893"/>
                      <a:pt x="395" y="827"/>
                    </a:cubicBezTo>
                    <a:cubicBezTo>
                      <a:pt x="430" y="767"/>
                      <a:pt x="430" y="696"/>
                      <a:pt x="418" y="636"/>
                    </a:cubicBezTo>
                    <a:lnTo>
                      <a:pt x="418" y="636"/>
                    </a:lnTo>
                    <a:cubicBezTo>
                      <a:pt x="429" y="638"/>
                      <a:pt x="439" y="638"/>
                      <a:pt x="450" y="638"/>
                    </a:cubicBezTo>
                    <a:cubicBezTo>
                      <a:pt x="634" y="638"/>
                      <a:pt x="844" y="445"/>
                      <a:pt x="776" y="231"/>
                    </a:cubicBezTo>
                    <a:cubicBezTo>
                      <a:pt x="776" y="147"/>
                      <a:pt x="693" y="40"/>
                      <a:pt x="609" y="16"/>
                    </a:cubicBezTo>
                    <a:cubicBezTo>
                      <a:pt x="584" y="6"/>
                      <a:pt x="555"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4"/>
              <p:cNvSpPr/>
              <p:nvPr/>
            </p:nvSpPr>
            <p:spPr>
              <a:xfrm>
                <a:off x="6879940" y="1555390"/>
                <a:ext cx="167201" cy="246018"/>
              </a:xfrm>
              <a:custGeom>
                <a:avLst/>
                <a:gdLst/>
                <a:ahLst/>
                <a:cxnLst/>
                <a:rect l="l" t="t" r="r" b="b"/>
                <a:pathLst>
                  <a:path w="717" h="1055" extrusionOk="0">
                    <a:moveTo>
                      <a:pt x="621" y="1"/>
                    </a:moveTo>
                    <a:cubicBezTo>
                      <a:pt x="561" y="37"/>
                      <a:pt x="466" y="192"/>
                      <a:pt x="406" y="204"/>
                    </a:cubicBezTo>
                    <a:cubicBezTo>
                      <a:pt x="287" y="227"/>
                      <a:pt x="192" y="299"/>
                      <a:pt x="84" y="347"/>
                    </a:cubicBezTo>
                    <a:cubicBezTo>
                      <a:pt x="84" y="418"/>
                      <a:pt x="108" y="478"/>
                      <a:pt x="108" y="550"/>
                    </a:cubicBezTo>
                    <a:cubicBezTo>
                      <a:pt x="108" y="657"/>
                      <a:pt x="48" y="728"/>
                      <a:pt x="1" y="764"/>
                    </a:cubicBezTo>
                    <a:cubicBezTo>
                      <a:pt x="1" y="824"/>
                      <a:pt x="13" y="895"/>
                      <a:pt x="84" y="955"/>
                    </a:cubicBezTo>
                    <a:cubicBezTo>
                      <a:pt x="170" y="1031"/>
                      <a:pt x="248" y="1054"/>
                      <a:pt x="337" y="1054"/>
                    </a:cubicBezTo>
                    <a:cubicBezTo>
                      <a:pt x="360" y="1054"/>
                      <a:pt x="382" y="1053"/>
                      <a:pt x="406" y="1051"/>
                    </a:cubicBezTo>
                    <a:cubicBezTo>
                      <a:pt x="502" y="1027"/>
                      <a:pt x="681" y="943"/>
                      <a:pt x="716" y="895"/>
                    </a:cubicBezTo>
                    <a:cubicBezTo>
                      <a:pt x="645" y="776"/>
                      <a:pt x="621" y="561"/>
                      <a:pt x="609" y="466"/>
                    </a:cubicBezTo>
                    <a:cubicBezTo>
                      <a:pt x="609" y="371"/>
                      <a:pt x="585" y="144"/>
                      <a:pt x="621"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4"/>
              <p:cNvSpPr/>
              <p:nvPr/>
            </p:nvSpPr>
            <p:spPr>
              <a:xfrm>
                <a:off x="6799488" y="1359508"/>
                <a:ext cx="253250" cy="332533"/>
              </a:xfrm>
              <a:custGeom>
                <a:avLst/>
                <a:gdLst/>
                <a:ahLst/>
                <a:cxnLst/>
                <a:rect l="l" t="t" r="r" b="b"/>
                <a:pathLst>
                  <a:path w="1086" h="1426" extrusionOk="0">
                    <a:moveTo>
                      <a:pt x="539" y="0"/>
                    </a:moveTo>
                    <a:cubicBezTo>
                      <a:pt x="428" y="0"/>
                      <a:pt x="337" y="21"/>
                      <a:pt x="238" y="101"/>
                    </a:cubicBezTo>
                    <a:cubicBezTo>
                      <a:pt x="107" y="196"/>
                      <a:pt x="47" y="399"/>
                      <a:pt x="36" y="554"/>
                    </a:cubicBezTo>
                    <a:cubicBezTo>
                      <a:pt x="0" y="789"/>
                      <a:pt x="69" y="1426"/>
                      <a:pt x="433" y="1426"/>
                    </a:cubicBezTo>
                    <a:cubicBezTo>
                      <a:pt x="440" y="1426"/>
                      <a:pt x="446" y="1426"/>
                      <a:pt x="453" y="1425"/>
                    </a:cubicBezTo>
                    <a:cubicBezTo>
                      <a:pt x="787" y="1378"/>
                      <a:pt x="966" y="1020"/>
                      <a:pt x="1026" y="733"/>
                    </a:cubicBezTo>
                    <a:cubicBezTo>
                      <a:pt x="1085" y="423"/>
                      <a:pt x="894" y="41"/>
                      <a:pt x="656" y="6"/>
                    </a:cubicBezTo>
                    <a:cubicBezTo>
                      <a:pt x="614" y="3"/>
                      <a:pt x="575" y="0"/>
                      <a:pt x="539" y="0"/>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4"/>
              <p:cNvSpPr/>
              <p:nvPr/>
            </p:nvSpPr>
            <p:spPr>
              <a:xfrm>
                <a:off x="6946866" y="1499890"/>
                <a:ext cx="72057" cy="80918"/>
              </a:xfrm>
              <a:custGeom>
                <a:avLst/>
                <a:gdLst/>
                <a:ahLst/>
                <a:cxnLst/>
                <a:rect l="l" t="t" r="r" b="b"/>
                <a:pathLst>
                  <a:path w="309" h="347" extrusionOk="0">
                    <a:moveTo>
                      <a:pt x="184" y="0"/>
                    </a:moveTo>
                    <a:cubicBezTo>
                      <a:pt x="125" y="0"/>
                      <a:pt x="60" y="72"/>
                      <a:pt x="60" y="72"/>
                    </a:cubicBezTo>
                    <a:cubicBezTo>
                      <a:pt x="60" y="72"/>
                      <a:pt x="0" y="310"/>
                      <a:pt x="95" y="346"/>
                    </a:cubicBezTo>
                    <a:cubicBezTo>
                      <a:pt x="99" y="346"/>
                      <a:pt x="102" y="347"/>
                      <a:pt x="105" y="347"/>
                    </a:cubicBezTo>
                    <a:cubicBezTo>
                      <a:pt x="209" y="347"/>
                      <a:pt x="308" y="164"/>
                      <a:pt x="251" y="48"/>
                    </a:cubicBezTo>
                    <a:cubicBezTo>
                      <a:pt x="233" y="13"/>
                      <a:pt x="209" y="0"/>
                      <a:pt x="184"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4"/>
              <p:cNvSpPr/>
              <p:nvPr/>
            </p:nvSpPr>
            <p:spPr>
              <a:xfrm>
                <a:off x="6738158" y="2081240"/>
                <a:ext cx="89080" cy="219901"/>
              </a:xfrm>
              <a:custGeom>
                <a:avLst/>
                <a:gdLst/>
                <a:ahLst/>
                <a:cxnLst/>
                <a:rect l="l" t="t" r="r" b="b"/>
                <a:pathLst>
                  <a:path w="382" h="943" extrusionOk="0">
                    <a:moveTo>
                      <a:pt x="0" y="1"/>
                    </a:moveTo>
                    <a:lnTo>
                      <a:pt x="0" y="728"/>
                    </a:lnTo>
                    <a:lnTo>
                      <a:pt x="382" y="943"/>
                    </a:lnTo>
                    <a:lnTo>
                      <a:pt x="382" y="22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4"/>
              <p:cNvSpPr/>
              <p:nvPr/>
            </p:nvSpPr>
            <p:spPr>
              <a:xfrm>
                <a:off x="6718570" y="1296546"/>
                <a:ext cx="450999" cy="602336"/>
              </a:xfrm>
              <a:custGeom>
                <a:avLst/>
                <a:gdLst/>
                <a:ahLst/>
                <a:cxnLst/>
                <a:rect l="l" t="t" r="r" b="b"/>
                <a:pathLst>
                  <a:path w="1934" h="2583" extrusionOk="0">
                    <a:moveTo>
                      <a:pt x="636" y="1"/>
                    </a:moveTo>
                    <a:cubicBezTo>
                      <a:pt x="486" y="1"/>
                      <a:pt x="329" y="49"/>
                      <a:pt x="227" y="144"/>
                    </a:cubicBezTo>
                    <a:cubicBezTo>
                      <a:pt x="1" y="347"/>
                      <a:pt x="1" y="824"/>
                      <a:pt x="394" y="991"/>
                    </a:cubicBezTo>
                    <a:cubicBezTo>
                      <a:pt x="394" y="932"/>
                      <a:pt x="394" y="753"/>
                      <a:pt x="454" y="681"/>
                    </a:cubicBezTo>
                    <a:cubicBezTo>
                      <a:pt x="514" y="610"/>
                      <a:pt x="585" y="550"/>
                      <a:pt x="657" y="514"/>
                    </a:cubicBezTo>
                    <a:cubicBezTo>
                      <a:pt x="740" y="705"/>
                      <a:pt x="848" y="860"/>
                      <a:pt x="1051" y="944"/>
                    </a:cubicBezTo>
                    <a:cubicBezTo>
                      <a:pt x="1015" y="991"/>
                      <a:pt x="1003" y="1051"/>
                      <a:pt x="1003" y="1111"/>
                    </a:cubicBezTo>
                    <a:cubicBezTo>
                      <a:pt x="991" y="1278"/>
                      <a:pt x="1074" y="1409"/>
                      <a:pt x="1194" y="1516"/>
                    </a:cubicBezTo>
                    <a:cubicBezTo>
                      <a:pt x="1134" y="1588"/>
                      <a:pt x="1146" y="1695"/>
                      <a:pt x="1182" y="1779"/>
                    </a:cubicBezTo>
                    <a:cubicBezTo>
                      <a:pt x="1176" y="1778"/>
                      <a:pt x="1171" y="1778"/>
                      <a:pt x="1165" y="1778"/>
                    </a:cubicBezTo>
                    <a:cubicBezTo>
                      <a:pt x="1007" y="1778"/>
                      <a:pt x="898" y="1940"/>
                      <a:pt x="955" y="2113"/>
                    </a:cubicBezTo>
                    <a:cubicBezTo>
                      <a:pt x="872" y="2113"/>
                      <a:pt x="788" y="2184"/>
                      <a:pt x="776" y="2220"/>
                    </a:cubicBezTo>
                    <a:cubicBezTo>
                      <a:pt x="693" y="2316"/>
                      <a:pt x="740" y="2459"/>
                      <a:pt x="836" y="2530"/>
                    </a:cubicBezTo>
                    <a:cubicBezTo>
                      <a:pt x="887" y="2565"/>
                      <a:pt x="945" y="2583"/>
                      <a:pt x="1002" y="2583"/>
                    </a:cubicBezTo>
                    <a:cubicBezTo>
                      <a:pt x="1064" y="2583"/>
                      <a:pt x="1126" y="2562"/>
                      <a:pt x="1182" y="2518"/>
                    </a:cubicBezTo>
                    <a:cubicBezTo>
                      <a:pt x="1241" y="2459"/>
                      <a:pt x="1313" y="2351"/>
                      <a:pt x="1265" y="2220"/>
                    </a:cubicBezTo>
                    <a:cubicBezTo>
                      <a:pt x="1444" y="2196"/>
                      <a:pt x="1647" y="2161"/>
                      <a:pt x="1719" y="1958"/>
                    </a:cubicBezTo>
                    <a:cubicBezTo>
                      <a:pt x="1778" y="1815"/>
                      <a:pt x="1707" y="1707"/>
                      <a:pt x="1599" y="1624"/>
                    </a:cubicBezTo>
                    <a:cubicBezTo>
                      <a:pt x="1743" y="1576"/>
                      <a:pt x="1874" y="1457"/>
                      <a:pt x="1886" y="1290"/>
                    </a:cubicBezTo>
                    <a:cubicBezTo>
                      <a:pt x="1898" y="1182"/>
                      <a:pt x="1838" y="1087"/>
                      <a:pt x="1766" y="1027"/>
                    </a:cubicBezTo>
                    <a:cubicBezTo>
                      <a:pt x="1933" y="824"/>
                      <a:pt x="1814" y="443"/>
                      <a:pt x="1540" y="431"/>
                    </a:cubicBezTo>
                    <a:cubicBezTo>
                      <a:pt x="1552" y="276"/>
                      <a:pt x="1468" y="109"/>
                      <a:pt x="1337" y="49"/>
                    </a:cubicBezTo>
                    <a:cubicBezTo>
                      <a:pt x="1271" y="21"/>
                      <a:pt x="1202" y="4"/>
                      <a:pt x="1137" y="4"/>
                    </a:cubicBezTo>
                    <a:cubicBezTo>
                      <a:pt x="1063" y="4"/>
                      <a:pt x="994" y="27"/>
                      <a:pt x="943" y="85"/>
                    </a:cubicBezTo>
                    <a:cubicBezTo>
                      <a:pt x="861" y="28"/>
                      <a:pt x="75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4"/>
              <p:cNvSpPr/>
              <p:nvPr/>
            </p:nvSpPr>
            <p:spPr>
              <a:xfrm>
                <a:off x="6718570" y="2570944"/>
                <a:ext cx="231096" cy="128489"/>
              </a:xfrm>
              <a:custGeom>
                <a:avLst/>
                <a:gdLst/>
                <a:ahLst/>
                <a:cxnLst/>
                <a:rect l="l" t="t" r="r" b="b"/>
                <a:pathLst>
                  <a:path w="991" h="551" extrusionOk="0">
                    <a:moveTo>
                      <a:pt x="991" y="0"/>
                    </a:moveTo>
                    <a:cubicBezTo>
                      <a:pt x="991" y="0"/>
                      <a:pt x="717" y="239"/>
                      <a:pt x="573" y="346"/>
                    </a:cubicBezTo>
                    <a:cubicBezTo>
                      <a:pt x="406" y="454"/>
                      <a:pt x="1" y="513"/>
                      <a:pt x="1" y="513"/>
                    </a:cubicBezTo>
                    <a:cubicBezTo>
                      <a:pt x="1" y="513"/>
                      <a:pt x="86" y="550"/>
                      <a:pt x="248" y="550"/>
                    </a:cubicBezTo>
                    <a:cubicBezTo>
                      <a:pt x="329" y="550"/>
                      <a:pt x="430" y="541"/>
                      <a:pt x="550" y="513"/>
                    </a:cubicBezTo>
                    <a:cubicBezTo>
                      <a:pt x="919" y="418"/>
                      <a:pt x="991" y="0"/>
                      <a:pt x="991"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4"/>
              <p:cNvSpPr/>
              <p:nvPr/>
            </p:nvSpPr>
            <p:spPr>
              <a:xfrm>
                <a:off x="6690820" y="2442921"/>
                <a:ext cx="153209" cy="135485"/>
              </a:xfrm>
              <a:custGeom>
                <a:avLst/>
                <a:gdLst/>
                <a:ahLst/>
                <a:cxnLst/>
                <a:rect l="l" t="t" r="r" b="b"/>
                <a:pathLst>
                  <a:path w="657" h="581" extrusionOk="0">
                    <a:moveTo>
                      <a:pt x="36" y="0"/>
                    </a:moveTo>
                    <a:lnTo>
                      <a:pt x="36" y="0"/>
                    </a:lnTo>
                    <a:cubicBezTo>
                      <a:pt x="36" y="1"/>
                      <a:pt x="0" y="358"/>
                      <a:pt x="263" y="501"/>
                    </a:cubicBezTo>
                    <a:cubicBezTo>
                      <a:pt x="365" y="563"/>
                      <a:pt x="452" y="580"/>
                      <a:pt x="518" y="580"/>
                    </a:cubicBezTo>
                    <a:cubicBezTo>
                      <a:pt x="606" y="580"/>
                      <a:pt x="657" y="549"/>
                      <a:pt x="657" y="549"/>
                    </a:cubicBezTo>
                    <a:cubicBezTo>
                      <a:pt x="657" y="549"/>
                      <a:pt x="418" y="525"/>
                      <a:pt x="263" y="346"/>
                    </a:cubicBezTo>
                    <a:cubicBezTo>
                      <a:pt x="96" y="167"/>
                      <a:pt x="36" y="1"/>
                      <a:pt x="36"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4"/>
              <p:cNvSpPr/>
              <p:nvPr/>
            </p:nvSpPr>
            <p:spPr>
              <a:xfrm>
                <a:off x="6726965" y="2740475"/>
                <a:ext cx="194951" cy="164634"/>
              </a:xfrm>
              <a:custGeom>
                <a:avLst/>
                <a:gdLst/>
                <a:ahLst/>
                <a:cxnLst/>
                <a:rect l="l" t="t" r="r" b="b"/>
                <a:pathLst>
                  <a:path w="836" h="706" extrusionOk="0">
                    <a:moveTo>
                      <a:pt x="836" y="1"/>
                    </a:moveTo>
                    <a:cubicBezTo>
                      <a:pt x="836" y="1"/>
                      <a:pt x="537" y="299"/>
                      <a:pt x="347" y="430"/>
                    </a:cubicBezTo>
                    <a:cubicBezTo>
                      <a:pt x="144" y="562"/>
                      <a:pt x="1" y="705"/>
                      <a:pt x="1" y="705"/>
                    </a:cubicBezTo>
                    <a:cubicBezTo>
                      <a:pt x="1" y="705"/>
                      <a:pt x="7" y="705"/>
                      <a:pt x="19" y="705"/>
                    </a:cubicBezTo>
                    <a:cubicBezTo>
                      <a:pt x="68" y="705"/>
                      <a:pt x="203" y="698"/>
                      <a:pt x="347" y="621"/>
                    </a:cubicBezTo>
                    <a:cubicBezTo>
                      <a:pt x="621" y="442"/>
                      <a:pt x="836" y="1"/>
                      <a:pt x="836"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4"/>
              <p:cNvSpPr/>
              <p:nvPr/>
            </p:nvSpPr>
            <p:spPr>
              <a:xfrm>
                <a:off x="6724167" y="1800242"/>
                <a:ext cx="548241" cy="583214"/>
              </a:xfrm>
              <a:custGeom>
                <a:avLst/>
                <a:gdLst/>
                <a:ahLst/>
                <a:cxnLst/>
                <a:rect l="l" t="t" r="r" b="b"/>
                <a:pathLst>
                  <a:path w="2351" h="2501" extrusionOk="0">
                    <a:moveTo>
                      <a:pt x="1635" y="1"/>
                    </a:moveTo>
                    <a:cubicBezTo>
                      <a:pt x="1635" y="1"/>
                      <a:pt x="1337" y="180"/>
                      <a:pt x="1265" y="621"/>
                    </a:cubicBezTo>
                    <a:cubicBezTo>
                      <a:pt x="1194" y="1050"/>
                      <a:pt x="1420" y="1027"/>
                      <a:pt x="1563" y="1074"/>
                    </a:cubicBezTo>
                    <a:cubicBezTo>
                      <a:pt x="1611" y="1313"/>
                      <a:pt x="1850" y="1754"/>
                      <a:pt x="1850" y="1754"/>
                    </a:cubicBezTo>
                    <a:cubicBezTo>
                      <a:pt x="1850" y="1754"/>
                      <a:pt x="1647" y="1766"/>
                      <a:pt x="1349" y="2005"/>
                    </a:cubicBezTo>
                    <a:cubicBezTo>
                      <a:pt x="1206" y="2124"/>
                      <a:pt x="812" y="2220"/>
                      <a:pt x="812" y="2220"/>
                    </a:cubicBezTo>
                    <a:cubicBezTo>
                      <a:pt x="752" y="2172"/>
                      <a:pt x="752" y="2112"/>
                      <a:pt x="693" y="2005"/>
                    </a:cubicBezTo>
                    <a:cubicBezTo>
                      <a:pt x="651" y="1938"/>
                      <a:pt x="626" y="1900"/>
                      <a:pt x="612" y="1900"/>
                    </a:cubicBezTo>
                    <a:cubicBezTo>
                      <a:pt x="605" y="1900"/>
                      <a:pt x="601" y="1907"/>
                      <a:pt x="597" y="1921"/>
                    </a:cubicBezTo>
                    <a:cubicBezTo>
                      <a:pt x="561" y="1981"/>
                      <a:pt x="633" y="2100"/>
                      <a:pt x="609" y="2148"/>
                    </a:cubicBezTo>
                    <a:cubicBezTo>
                      <a:pt x="601" y="2165"/>
                      <a:pt x="529" y="2187"/>
                      <a:pt x="462" y="2187"/>
                    </a:cubicBezTo>
                    <a:cubicBezTo>
                      <a:pt x="432" y="2187"/>
                      <a:pt x="404" y="2183"/>
                      <a:pt x="382" y="2172"/>
                    </a:cubicBezTo>
                    <a:cubicBezTo>
                      <a:pt x="320" y="2151"/>
                      <a:pt x="220" y="2084"/>
                      <a:pt x="148" y="2084"/>
                    </a:cubicBezTo>
                    <a:cubicBezTo>
                      <a:pt x="138" y="2084"/>
                      <a:pt x="129" y="2085"/>
                      <a:pt x="120" y="2088"/>
                    </a:cubicBezTo>
                    <a:cubicBezTo>
                      <a:pt x="1" y="2112"/>
                      <a:pt x="84" y="2231"/>
                      <a:pt x="156" y="2291"/>
                    </a:cubicBezTo>
                    <a:cubicBezTo>
                      <a:pt x="311" y="2458"/>
                      <a:pt x="597" y="2446"/>
                      <a:pt x="740" y="2482"/>
                    </a:cubicBezTo>
                    <a:cubicBezTo>
                      <a:pt x="782" y="2495"/>
                      <a:pt x="849" y="2500"/>
                      <a:pt x="926" y="2500"/>
                    </a:cubicBezTo>
                    <a:cubicBezTo>
                      <a:pt x="1134" y="2500"/>
                      <a:pt x="1420" y="2464"/>
                      <a:pt x="1516" y="2446"/>
                    </a:cubicBezTo>
                    <a:cubicBezTo>
                      <a:pt x="1850" y="2363"/>
                      <a:pt x="2088" y="2184"/>
                      <a:pt x="2172" y="2100"/>
                    </a:cubicBezTo>
                    <a:cubicBezTo>
                      <a:pt x="2327" y="1933"/>
                      <a:pt x="2351" y="1886"/>
                      <a:pt x="2327" y="1766"/>
                    </a:cubicBezTo>
                    <a:cubicBezTo>
                      <a:pt x="2291" y="1647"/>
                      <a:pt x="2303" y="1528"/>
                      <a:pt x="2267" y="1325"/>
                    </a:cubicBezTo>
                    <a:cubicBezTo>
                      <a:pt x="2208" y="1110"/>
                      <a:pt x="2124" y="919"/>
                      <a:pt x="2005" y="490"/>
                    </a:cubicBezTo>
                    <a:cubicBezTo>
                      <a:pt x="2017" y="84"/>
                      <a:pt x="1635" y="1"/>
                      <a:pt x="1635"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4"/>
              <p:cNvSpPr/>
              <p:nvPr/>
            </p:nvSpPr>
            <p:spPr>
              <a:xfrm>
                <a:off x="7669997" y="2528503"/>
                <a:ext cx="292427" cy="565725"/>
              </a:xfrm>
              <a:custGeom>
                <a:avLst/>
                <a:gdLst/>
                <a:ahLst/>
                <a:cxnLst/>
                <a:rect l="l" t="t" r="r" b="b"/>
                <a:pathLst>
                  <a:path w="1254" h="2426" extrusionOk="0">
                    <a:moveTo>
                      <a:pt x="394" y="0"/>
                    </a:moveTo>
                    <a:cubicBezTo>
                      <a:pt x="369" y="0"/>
                      <a:pt x="346" y="6"/>
                      <a:pt x="323" y="15"/>
                    </a:cubicBezTo>
                    <a:lnTo>
                      <a:pt x="1" y="206"/>
                    </a:lnTo>
                    <a:lnTo>
                      <a:pt x="144" y="612"/>
                    </a:lnTo>
                    <a:cubicBezTo>
                      <a:pt x="72" y="1089"/>
                      <a:pt x="72" y="1149"/>
                      <a:pt x="72" y="1339"/>
                    </a:cubicBezTo>
                    <a:cubicBezTo>
                      <a:pt x="60" y="1554"/>
                      <a:pt x="156" y="1733"/>
                      <a:pt x="371" y="1852"/>
                    </a:cubicBezTo>
                    <a:cubicBezTo>
                      <a:pt x="478" y="1912"/>
                      <a:pt x="562" y="1960"/>
                      <a:pt x="609" y="1984"/>
                    </a:cubicBezTo>
                    <a:cubicBezTo>
                      <a:pt x="633" y="1996"/>
                      <a:pt x="669" y="2019"/>
                      <a:pt x="669" y="2031"/>
                    </a:cubicBezTo>
                    <a:lnTo>
                      <a:pt x="812" y="2425"/>
                    </a:lnTo>
                    <a:lnTo>
                      <a:pt x="1158" y="2222"/>
                    </a:lnTo>
                    <a:cubicBezTo>
                      <a:pt x="1218" y="2186"/>
                      <a:pt x="1253" y="2127"/>
                      <a:pt x="1253" y="2019"/>
                    </a:cubicBezTo>
                    <a:cubicBezTo>
                      <a:pt x="1230" y="1805"/>
                      <a:pt x="1253" y="1769"/>
                      <a:pt x="1158" y="1137"/>
                    </a:cubicBezTo>
                    <a:cubicBezTo>
                      <a:pt x="1075" y="516"/>
                      <a:pt x="1027" y="313"/>
                      <a:pt x="788" y="182"/>
                    </a:cubicBezTo>
                    <a:lnTo>
                      <a:pt x="693" y="134"/>
                    </a:lnTo>
                    <a:lnTo>
                      <a:pt x="621" y="87"/>
                    </a:lnTo>
                    <a:lnTo>
                      <a:pt x="538" y="51"/>
                    </a:lnTo>
                    <a:cubicBezTo>
                      <a:pt x="479" y="14"/>
                      <a:pt x="434" y="0"/>
                      <a:pt x="394"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4"/>
              <p:cNvSpPr/>
              <p:nvPr/>
            </p:nvSpPr>
            <p:spPr>
              <a:xfrm>
                <a:off x="7725730" y="2537364"/>
                <a:ext cx="217105" cy="431639"/>
              </a:xfrm>
              <a:custGeom>
                <a:avLst/>
                <a:gdLst/>
                <a:ahLst/>
                <a:cxnLst/>
                <a:rect l="l" t="t" r="r" b="b"/>
                <a:pathLst>
                  <a:path w="931" h="1851" extrusionOk="0">
                    <a:moveTo>
                      <a:pt x="15" y="30"/>
                    </a:moveTo>
                    <a:cubicBezTo>
                      <a:pt x="10" y="31"/>
                      <a:pt x="5" y="34"/>
                      <a:pt x="0" y="37"/>
                    </a:cubicBezTo>
                    <a:lnTo>
                      <a:pt x="15" y="30"/>
                    </a:lnTo>
                    <a:close/>
                    <a:moveTo>
                      <a:pt x="105" y="0"/>
                    </a:moveTo>
                    <a:cubicBezTo>
                      <a:pt x="76" y="0"/>
                      <a:pt x="50" y="9"/>
                      <a:pt x="24" y="25"/>
                    </a:cubicBezTo>
                    <a:lnTo>
                      <a:pt x="15" y="30"/>
                    </a:lnTo>
                    <a:lnTo>
                      <a:pt x="15" y="30"/>
                    </a:lnTo>
                    <a:cubicBezTo>
                      <a:pt x="24" y="26"/>
                      <a:pt x="34" y="25"/>
                      <a:pt x="45" y="25"/>
                    </a:cubicBezTo>
                    <a:cubicBezTo>
                      <a:pt x="80" y="25"/>
                      <a:pt x="128" y="41"/>
                      <a:pt x="191" y="73"/>
                    </a:cubicBezTo>
                    <a:lnTo>
                      <a:pt x="275" y="108"/>
                    </a:lnTo>
                    <a:lnTo>
                      <a:pt x="358" y="156"/>
                    </a:lnTo>
                    <a:lnTo>
                      <a:pt x="442" y="204"/>
                    </a:lnTo>
                    <a:cubicBezTo>
                      <a:pt x="680" y="335"/>
                      <a:pt x="728" y="538"/>
                      <a:pt x="812" y="1158"/>
                    </a:cubicBezTo>
                    <a:cubicBezTo>
                      <a:pt x="871" y="1564"/>
                      <a:pt x="895" y="1731"/>
                      <a:pt x="895" y="1850"/>
                    </a:cubicBezTo>
                    <a:cubicBezTo>
                      <a:pt x="907" y="1850"/>
                      <a:pt x="919" y="1826"/>
                      <a:pt x="931" y="1826"/>
                    </a:cubicBezTo>
                    <a:cubicBezTo>
                      <a:pt x="931" y="1707"/>
                      <a:pt x="907" y="1552"/>
                      <a:pt x="859" y="1146"/>
                    </a:cubicBezTo>
                    <a:cubicBezTo>
                      <a:pt x="776" y="514"/>
                      <a:pt x="728" y="323"/>
                      <a:pt x="490" y="192"/>
                    </a:cubicBezTo>
                    <a:lnTo>
                      <a:pt x="394" y="144"/>
                    </a:lnTo>
                    <a:lnTo>
                      <a:pt x="323" y="96"/>
                    </a:lnTo>
                    <a:lnTo>
                      <a:pt x="239" y="49"/>
                    </a:lnTo>
                    <a:cubicBezTo>
                      <a:pt x="185" y="15"/>
                      <a:pt x="143" y="0"/>
                      <a:pt x="10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p:nvPr/>
            </p:nvSpPr>
            <p:spPr>
              <a:xfrm>
                <a:off x="7603304" y="2573742"/>
                <a:ext cx="278435" cy="520486"/>
              </a:xfrm>
              <a:custGeom>
                <a:avLst/>
                <a:gdLst/>
                <a:ahLst/>
                <a:cxnLst/>
                <a:rect l="l" t="t" r="r" b="b"/>
                <a:pathLst>
                  <a:path w="1194" h="2232" extrusionOk="0">
                    <a:moveTo>
                      <a:pt x="338" y="1"/>
                    </a:moveTo>
                    <a:cubicBezTo>
                      <a:pt x="215" y="1"/>
                      <a:pt x="172" y="172"/>
                      <a:pt x="108" y="573"/>
                    </a:cubicBezTo>
                    <a:cubicBezTo>
                      <a:pt x="12" y="1086"/>
                      <a:pt x="24" y="1145"/>
                      <a:pt x="12" y="1348"/>
                    </a:cubicBezTo>
                    <a:cubicBezTo>
                      <a:pt x="1" y="1551"/>
                      <a:pt x="108" y="1730"/>
                      <a:pt x="311" y="1849"/>
                    </a:cubicBezTo>
                    <a:cubicBezTo>
                      <a:pt x="418" y="1909"/>
                      <a:pt x="502" y="1957"/>
                      <a:pt x="549" y="1981"/>
                    </a:cubicBezTo>
                    <a:cubicBezTo>
                      <a:pt x="597" y="2016"/>
                      <a:pt x="621" y="2028"/>
                      <a:pt x="621" y="2028"/>
                    </a:cubicBezTo>
                    <a:cubicBezTo>
                      <a:pt x="681" y="2064"/>
                      <a:pt x="764" y="2100"/>
                      <a:pt x="859" y="2171"/>
                    </a:cubicBezTo>
                    <a:cubicBezTo>
                      <a:pt x="932" y="2212"/>
                      <a:pt x="992" y="2232"/>
                      <a:pt x="1039" y="2232"/>
                    </a:cubicBezTo>
                    <a:cubicBezTo>
                      <a:pt x="1132" y="2232"/>
                      <a:pt x="1174" y="2155"/>
                      <a:pt x="1158" y="2004"/>
                    </a:cubicBezTo>
                    <a:cubicBezTo>
                      <a:pt x="1194" y="1814"/>
                      <a:pt x="1194" y="1754"/>
                      <a:pt x="1098" y="1133"/>
                    </a:cubicBezTo>
                    <a:cubicBezTo>
                      <a:pt x="1015" y="513"/>
                      <a:pt x="967" y="322"/>
                      <a:pt x="728" y="179"/>
                    </a:cubicBezTo>
                    <a:lnTo>
                      <a:pt x="645" y="143"/>
                    </a:lnTo>
                    <a:lnTo>
                      <a:pt x="561" y="96"/>
                    </a:lnTo>
                    <a:lnTo>
                      <a:pt x="478" y="48"/>
                    </a:lnTo>
                    <a:cubicBezTo>
                      <a:pt x="421" y="17"/>
                      <a:pt x="376" y="1"/>
                      <a:pt x="33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4"/>
              <p:cNvSpPr/>
              <p:nvPr/>
            </p:nvSpPr>
            <p:spPr>
              <a:xfrm>
                <a:off x="7539409" y="3225516"/>
                <a:ext cx="314580" cy="894060"/>
              </a:xfrm>
              <a:custGeom>
                <a:avLst/>
                <a:gdLst/>
                <a:ahLst/>
                <a:cxnLst/>
                <a:rect l="l" t="t" r="r" b="b"/>
                <a:pathLst>
                  <a:path w="1349" h="3834" extrusionOk="0">
                    <a:moveTo>
                      <a:pt x="859" y="1"/>
                    </a:moveTo>
                    <a:cubicBezTo>
                      <a:pt x="710" y="1"/>
                      <a:pt x="570" y="78"/>
                      <a:pt x="525" y="283"/>
                    </a:cubicBezTo>
                    <a:cubicBezTo>
                      <a:pt x="442" y="701"/>
                      <a:pt x="465" y="1464"/>
                      <a:pt x="513" y="1977"/>
                    </a:cubicBezTo>
                    <a:cubicBezTo>
                      <a:pt x="537" y="2240"/>
                      <a:pt x="537" y="2633"/>
                      <a:pt x="573" y="2872"/>
                    </a:cubicBezTo>
                    <a:cubicBezTo>
                      <a:pt x="585" y="2955"/>
                      <a:pt x="597" y="3146"/>
                      <a:pt x="537" y="3194"/>
                    </a:cubicBezTo>
                    <a:cubicBezTo>
                      <a:pt x="465" y="3266"/>
                      <a:pt x="346" y="3325"/>
                      <a:pt x="275" y="3385"/>
                    </a:cubicBezTo>
                    <a:cubicBezTo>
                      <a:pt x="84" y="3516"/>
                      <a:pt x="0" y="3671"/>
                      <a:pt x="96" y="3755"/>
                    </a:cubicBezTo>
                    <a:cubicBezTo>
                      <a:pt x="134" y="3804"/>
                      <a:pt x="205" y="3833"/>
                      <a:pt x="292" y="3833"/>
                    </a:cubicBezTo>
                    <a:cubicBezTo>
                      <a:pt x="395" y="3833"/>
                      <a:pt x="521" y="3792"/>
                      <a:pt x="644" y="3695"/>
                    </a:cubicBezTo>
                    <a:cubicBezTo>
                      <a:pt x="859" y="3528"/>
                      <a:pt x="1062" y="3325"/>
                      <a:pt x="978" y="3146"/>
                    </a:cubicBezTo>
                    <a:cubicBezTo>
                      <a:pt x="955" y="3134"/>
                      <a:pt x="955" y="3099"/>
                      <a:pt x="955" y="3075"/>
                    </a:cubicBezTo>
                    <a:cubicBezTo>
                      <a:pt x="1002" y="2717"/>
                      <a:pt x="1074" y="2359"/>
                      <a:pt x="1098" y="2073"/>
                    </a:cubicBezTo>
                    <a:cubicBezTo>
                      <a:pt x="1098" y="1941"/>
                      <a:pt x="1074" y="1762"/>
                      <a:pt x="1002" y="1595"/>
                    </a:cubicBezTo>
                    <a:cubicBezTo>
                      <a:pt x="1074" y="1261"/>
                      <a:pt x="1348" y="784"/>
                      <a:pt x="1301" y="307"/>
                    </a:cubicBezTo>
                    <a:cubicBezTo>
                      <a:pt x="1287" y="148"/>
                      <a:pt x="1064" y="1"/>
                      <a:pt x="85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a:off x="7579052" y="3891981"/>
                <a:ext cx="196117" cy="184688"/>
              </a:xfrm>
              <a:custGeom>
                <a:avLst/>
                <a:gdLst/>
                <a:ahLst/>
                <a:cxnLst/>
                <a:rect l="l" t="t" r="r" b="b"/>
                <a:pathLst>
                  <a:path w="841" h="792" extrusionOk="0">
                    <a:moveTo>
                      <a:pt x="500" y="0"/>
                    </a:moveTo>
                    <a:cubicBezTo>
                      <a:pt x="450" y="0"/>
                      <a:pt x="415" y="2"/>
                      <a:pt x="415" y="2"/>
                    </a:cubicBezTo>
                    <a:cubicBezTo>
                      <a:pt x="415" y="2"/>
                      <a:pt x="427" y="276"/>
                      <a:pt x="367" y="324"/>
                    </a:cubicBezTo>
                    <a:cubicBezTo>
                      <a:pt x="283" y="396"/>
                      <a:pt x="152" y="479"/>
                      <a:pt x="69" y="527"/>
                    </a:cubicBezTo>
                    <a:cubicBezTo>
                      <a:pt x="1" y="572"/>
                      <a:pt x="149" y="791"/>
                      <a:pt x="307" y="791"/>
                    </a:cubicBezTo>
                    <a:cubicBezTo>
                      <a:pt x="315" y="791"/>
                      <a:pt x="323" y="791"/>
                      <a:pt x="331" y="789"/>
                    </a:cubicBezTo>
                    <a:cubicBezTo>
                      <a:pt x="486" y="777"/>
                      <a:pt x="832" y="276"/>
                      <a:pt x="832" y="276"/>
                    </a:cubicBezTo>
                    <a:cubicBezTo>
                      <a:pt x="832" y="276"/>
                      <a:pt x="808" y="229"/>
                      <a:pt x="832" y="97"/>
                    </a:cubicBezTo>
                    <a:cubicBezTo>
                      <a:pt x="841" y="12"/>
                      <a:pt x="624" y="0"/>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p:cNvSpPr/>
              <p:nvPr/>
            </p:nvSpPr>
            <p:spPr>
              <a:xfrm>
                <a:off x="7536611" y="3953543"/>
                <a:ext cx="250451" cy="178859"/>
              </a:xfrm>
              <a:custGeom>
                <a:avLst/>
                <a:gdLst/>
                <a:ahLst/>
                <a:cxnLst/>
                <a:rect l="l" t="t" r="r" b="b"/>
                <a:pathLst>
                  <a:path w="1074" h="767" extrusionOk="0">
                    <a:moveTo>
                      <a:pt x="1002" y="0"/>
                    </a:moveTo>
                    <a:cubicBezTo>
                      <a:pt x="1002" y="0"/>
                      <a:pt x="943" y="132"/>
                      <a:pt x="847" y="203"/>
                    </a:cubicBezTo>
                    <a:cubicBezTo>
                      <a:pt x="764" y="275"/>
                      <a:pt x="656" y="382"/>
                      <a:pt x="477" y="382"/>
                    </a:cubicBezTo>
                    <a:cubicBezTo>
                      <a:pt x="471" y="383"/>
                      <a:pt x="465" y="384"/>
                      <a:pt x="459" y="384"/>
                    </a:cubicBezTo>
                    <a:cubicBezTo>
                      <a:pt x="380" y="384"/>
                      <a:pt x="298" y="317"/>
                      <a:pt x="287" y="251"/>
                    </a:cubicBezTo>
                    <a:cubicBezTo>
                      <a:pt x="227" y="287"/>
                      <a:pt x="108" y="382"/>
                      <a:pt x="96" y="394"/>
                    </a:cubicBezTo>
                    <a:cubicBezTo>
                      <a:pt x="0" y="513"/>
                      <a:pt x="0" y="609"/>
                      <a:pt x="119" y="692"/>
                    </a:cubicBezTo>
                    <a:cubicBezTo>
                      <a:pt x="178" y="740"/>
                      <a:pt x="250" y="767"/>
                      <a:pt x="332" y="767"/>
                    </a:cubicBezTo>
                    <a:cubicBezTo>
                      <a:pt x="434" y="767"/>
                      <a:pt x="549" y="725"/>
                      <a:pt x="668" y="633"/>
                    </a:cubicBezTo>
                    <a:cubicBezTo>
                      <a:pt x="764" y="573"/>
                      <a:pt x="835" y="466"/>
                      <a:pt x="895" y="406"/>
                    </a:cubicBezTo>
                    <a:cubicBezTo>
                      <a:pt x="1002" y="311"/>
                      <a:pt x="1050" y="335"/>
                      <a:pt x="1062" y="215"/>
                    </a:cubicBezTo>
                    <a:cubicBezTo>
                      <a:pt x="1074" y="96"/>
                      <a:pt x="1002" y="0"/>
                      <a:pt x="1002"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4"/>
              <p:cNvSpPr/>
              <p:nvPr/>
            </p:nvSpPr>
            <p:spPr>
              <a:xfrm>
                <a:off x="7642247" y="3964504"/>
                <a:ext cx="100507" cy="81151"/>
              </a:xfrm>
              <a:custGeom>
                <a:avLst/>
                <a:gdLst/>
                <a:ahLst/>
                <a:cxnLst/>
                <a:rect l="l" t="t" r="r" b="b"/>
                <a:pathLst>
                  <a:path w="431" h="348" extrusionOk="0">
                    <a:moveTo>
                      <a:pt x="128" y="1"/>
                    </a:moveTo>
                    <a:cubicBezTo>
                      <a:pt x="123" y="1"/>
                      <a:pt x="120" y="1"/>
                      <a:pt x="120" y="1"/>
                    </a:cubicBezTo>
                    <a:lnTo>
                      <a:pt x="1" y="85"/>
                    </a:lnTo>
                    <a:cubicBezTo>
                      <a:pt x="1" y="85"/>
                      <a:pt x="96" y="85"/>
                      <a:pt x="203" y="204"/>
                    </a:cubicBezTo>
                    <a:cubicBezTo>
                      <a:pt x="311" y="323"/>
                      <a:pt x="311" y="347"/>
                      <a:pt x="311" y="347"/>
                    </a:cubicBezTo>
                    <a:lnTo>
                      <a:pt x="430" y="264"/>
                    </a:lnTo>
                    <a:cubicBezTo>
                      <a:pt x="430" y="264"/>
                      <a:pt x="430" y="168"/>
                      <a:pt x="311" y="85"/>
                    </a:cubicBezTo>
                    <a:cubicBezTo>
                      <a:pt x="215" y="8"/>
                      <a:pt x="150" y="1"/>
                      <a:pt x="128"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4"/>
              <p:cNvSpPr/>
              <p:nvPr/>
            </p:nvSpPr>
            <p:spPr>
              <a:xfrm>
                <a:off x="7633852" y="3833916"/>
                <a:ext cx="175596" cy="116130"/>
              </a:xfrm>
              <a:custGeom>
                <a:avLst/>
                <a:gdLst/>
                <a:ahLst/>
                <a:cxnLst/>
                <a:rect l="l" t="t" r="r" b="b"/>
                <a:pathLst>
                  <a:path w="753" h="498" extrusionOk="0">
                    <a:moveTo>
                      <a:pt x="156" y="0"/>
                    </a:moveTo>
                    <a:cubicBezTo>
                      <a:pt x="156" y="0"/>
                      <a:pt x="60" y="60"/>
                      <a:pt x="37" y="120"/>
                    </a:cubicBezTo>
                    <a:cubicBezTo>
                      <a:pt x="1" y="179"/>
                      <a:pt x="72" y="167"/>
                      <a:pt x="72" y="203"/>
                    </a:cubicBezTo>
                    <a:cubicBezTo>
                      <a:pt x="72" y="251"/>
                      <a:pt x="60" y="311"/>
                      <a:pt x="96" y="370"/>
                    </a:cubicBezTo>
                    <a:cubicBezTo>
                      <a:pt x="106" y="421"/>
                      <a:pt x="245" y="497"/>
                      <a:pt x="390" y="497"/>
                    </a:cubicBezTo>
                    <a:cubicBezTo>
                      <a:pt x="415" y="497"/>
                      <a:pt x="441" y="495"/>
                      <a:pt x="466" y="490"/>
                    </a:cubicBezTo>
                    <a:cubicBezTo>
                      <a:pt x="621" y="466"/>
                      <a:pt x="693" y="406"/>
                      <a:pt x="717" y="358"/>
                    </a:cubicBezTo>
                    <a:cubicBezTo>
                      <a:pt x="752" y="311"/>
                      <a:pt x="669" y="203"/>
                      <a:pt x="669" y="203"/>
                    </a:cubicBezTo>
                    <a:cubicBezTo>
                      <a:pt x="669" y="203"/>
                      <a:pt x="705" y="132"/>
                      <a:pt x="717" y="108"/>
                    </a:cubicBezTo>
                    <a:cubicBezTo>
                      <a:pt x="728" y="72"/>
                      <a:pt x="633" y="12"/>
                      <a:pt x="633" y="12"/>
                    </a:cubicBezTo>
                    <a:lnTo>
                      <a:pt x="609" y="120"/>
                    </a:lnTo>
                    <a:cubicBezTo>
                      <a:pt x="609" y="120"/>
                      <a:pt x="557" y="193"/>
                      <a:pt x="405" y="193"/>
                    </a:cubicBezTo>
                    <a:cubicBezTo>
                      <a:pt x="394" y="193"/>
                      <a:pt x="383" y="192"/>
                      <a:pt x="371" y="191"/>
                    </a:cubicBezTo>
                    <a:cubicBezTo>
                      <a:pt x="215" y="179"/>
                      <a:pt x="168" y="84"/>
                      <a:pt x="168" y="84"/>
                    </a:cubicBezTo>
                    <a:lnTo>
                      <a:pt x="156"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4"/>
              <p:cNvSpPr/>
              <p:nvPr/>
            </p:nvSpPr>
            <p:spPr>
              <a:xfrm>
                <a:off x="7364048" y="3120113"/>
                <a:ext cx="311782" cy="895226"/>
              </a:xfrm>
              <a:custGeom>
                <a:avLst/>
                <a:gdLst/>
                <a:ahLst/>
                <a:cxnLst/>
                <a:rect l="l" t="t" r="r" b="b"/>
                <a:pathLst>
                  <a:path w="1337" h="3839" extrusionOk="0">
                    <a:moveTo>
                      <a:pt x="845" y="0"/>
                    </a:moveTo>
                    <a:cubicBezTo>
                      <a:pt x="697" y="0"/>
                      <a:pt x="558" y="78"/>
                      <a:pt x="514" y="282"/>
                    </a:cubicBezTo>
                    <a:cubicBezTo>
                      <a:pt x="430" y="699"/>
                      <a:pt x="454" y="1463"/>
                      <a:pt x="502" y="1988"/>
                    </a:cubicBezTo>
                    <a:cubicBezTo>
                      <a:pt x="537" y="2238"/>
                      <a:pt x="537" y="2644"/>
                      <a:pt x="561" y="2883"/>
                    </a:cubicBezTo>
                    <a:cubicBezTo>
                      <a:pt x="573" y="2954"/>
                      <a:pt x="597" y="3145"/>
                      <a:pt x="537" y="3193"/>
                    </a:cubicBezTo>
                    <a:cubicBezTo>
                      <a:pt x="454" y="3264"/>
                      <a:pt x="335" y="3324"/>
                      <a:pt x="263" y="3384"/>
                    </a:cubicBezTo>
                    <a:cubicBezTo>
                      <a:pt x="72" y="3527"/>
                      <a:pt x="1" y="3670"/>
                      <a:pt x="84" y="3765"/>
                    </a:cubicBezTo>
                    <a:cubicBezTo>
                      <a:pt x="129" y="3810"/>
                      <a:pt x="204" y="3839"/>
                      <a:pt x="294" y="3839"/>
                    </a:cubicBezTo>
                    <a:cubicBezTo>
                      <a:pt x="397" y="3839"/>
                      <a:pt x="518" y="3801"/>
                      <a:pt x="633" y="3706"/>
                    </a:cubicBezTo>
                    <a:cubicBezTo>
                      <a:pt x="848" y="3539"/>
                      <a:pt x="1050" y="3324"/>
                      <a:pt x="967" y="3145"/>
                    </a:cubicBezTo>
                    <a:cubicBezTo>
                      <a:pt x="955" y="3133"/>
                      <a:pt x="955" y="3109"/>
                      <a:pt x="955" y="3073"/>
                    </a:cubicBezTo>
                    <a:cubicBezTo>
                      <a:pt x="991" y="2715"/>
                      <a:pt x="1074" y="2358"/>
                      <a:pt x="1086" y="2071"/>
                    </a:cubicBezTo>
                    <a:cubicBezTo>
                      <a:pt x="1086" y="1940"/>
                      <a:pt x="1074" y="1761"/>
                      <a:pt x="991" y="1594"/>
                    </a:cubicBezTo>
                    <a:cubicBezTo>
                      <a:pt x="1074" y="1272"/>
                      <a:pt x="1337" y="795"/>
                      <a:pt x="1289" y="318"/>
                    </a:cubicBezTo>
                    <a:cubicBezTo>
                      <a:pt x="1275" y="151"/>
                      <a:pt x="1051" y="0"/>
                      <a:pt x="845" y="0"/>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4"/>
              <p:cNvSpPr/>
              <p:nvPr/>
            </p:nvSpPr>
            <p:spPr>
              <a:xfrm>
                <a:off x="7406023" y="3788210"/>
                <a:ext cx="192619" cy="185155"/>
              </a:xfrm>
              <a:custGeom>
                <a:avLst/>
                <a:gdLst/>
                <a:ahLst/>
                <a:cxnLst/>
                <a:rect l="l" t="t" r="r" b="b"/>
                <a:pathLst>
                  <a:path w="826" h="794" extrusionOk="0">
                    <a:moveTo>
                      <a:pt x="532" y="1"/>
                    </a:moveTo>
                    <a:cubicBezTo>
                      <a:pt x="455" y="1"/>
                      <a:pt x="393" y="6"/>
                      <a:pt x="393" y="6"/>
                    </a:cubicBezTo>
                    <a:cubicBezTo>
                      <a:pt x="393" y="6"/>
                      <a:pt x="417" y="268"/>
                      <a:pt x="357" y="328"/>
                    </a:cubicBezTo>
                    <a:cubicBezTo>
                      <a:pt x="262" y="387"/>
                      <a:pt x="131" y="471"/>
                      <a:pt x="59" y="519"/>
                    </a:cubicBezTo>
                    <a:cubicBezTo>
                      <a:pt x="1" y="565"/>
                      <a:pt x="136" y="793"/>
                      <a:pt x="298" y="793"/>
                    </a:cubicBezTo>
                    <a:cubicBezTo>
                      <a:pt x="302" y="793"/>
                      <a:pt x="306" y="793"/>
                      <a:pt x="310" y="793"/>
                    </a:cubicBezTo>
                    <a:cubicBezTo>
                      <a:pt x="477" y="781"/>
                      <a:pt x="811" y="268"/>
                      <a:pt x="811" y="268"/>
                    </a:cubicBezTo>
                    <a:cubicBezTo>
                      <a:pt x="811" y="268"/>
                      <a:pt x="787" y="220"/>
                      <a:pt x="811" y="89"/>
                    </a:cubicBezTo>
                    <a:cubicBezTo>
                      <a:pt x="826" y="15"/>
                      <a:pt x="659" y="1"/>
                      <a:pt x="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4"/>
              <p:cNvSpPr/>
              <p:nvPr/>
            </p:nvSpPr>
            <p:spPr>
              <a:xfrm>
                <a:off x="7358451" y="3850705"/>
                <a:ext cx="250685" cy="176760"/>
              </a:xfrm>
              <a:custGeom>
                <a:avLst/>
                <a:gdLst/>
                <a:ahLst/>
                <a:cxnLst/>
                <a:rect l="l" t="t" r="r" b="b"/>
                <a:pathLst>
                  <a:path w="1075" h="758" extrusionOk="0">
                    <a:moveTo>
                      <a:pt x="1003" y="0"/>
                    </a:moveTo>
                    <a:cubicBezTo>
                      <a:pt x="1003" y="0"/>
                      <a:pt x="943" y="119"/>
                      <a:pt x="860" y="191"/>
                    </a:cubicBezTo>
                    <a:cubicBezTo>
                      <a:pt x="764" y="274"/>
                      <a:pt x="657" y="370"/>
                      <a:pt x="478" y="370"/>
                    </a:cubicBezTo>
                    <a:cubicBezTo>
                      <a:pt x="467" y="373"/>
                      <a:pt x="455" y="374"/>
                      <a:pt x="444" y="374"/>
                    </a:cubicBezTo>
                    <a:cubicBezTo>
                      <a:pt x="364" y="374"/>
                      <a:pt x="297" y="302"/>
                      <a:pt x="287" y="239"/>
                    </a:cubicBezTo>
                    <a:cubicBezTo>
                      <a:pt x="227" y="286"/>
                      <a:pt x="108" y="370"/>
                      <a:pt x="96" y="394"/>
                    </a:cubicBezTo>
                    <a:cubicBezTo>
                      <a:pt x="1" y="513"/>
                      <a:pt x="1" y="597"/>
                      <a:pt x="120" y="692"/>
                    </a:cubicBezTo>
                    <a:cubicBezTo>
                      <a:pt x="183" y="734"/>
                      <a:pt x="255" y="757"/>
                      <a:pt x="335" y="757"/>
                    </a:cubicBezTo>
                    <a:cubicBezTo>
                      <a:pt x="438" y="757"/>
                      <a:pt x="554" y="719"/>
                      <a:pt x="681" y="632"/>
                    </a:cubicBezTo>
                    <a:cubicBezTo>
                      <a:pt x="764" y="573"/>
                      <a:pt x="836" y="465"/>
                      <a:pt x="895" y="406"/>
                    </a:cubicBezTo>
                    <a:cubicBezTo>
                      <a:pt x="1003" y="298"/>
                      <a:pt x="1051" y="334"/>
                      <a:pt x="1062" y="203"/>
                    </a:cubicBezTo>
                    <a:cubicBezTo>
                      <a:pt x="1074" y="84"/>
                      <a:pt x="1003" y="0"/>
                      <a:pt x="1003"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7464321" y="3861666"/>
                <a:ext cx="100274" cy="80918"/>
              </a:xfrm>
              <a:custGeom>
                <a:avLst/>
                <a:gdLst/>
                <a:ahLst/>
                <a:cxnLst/>
                <a:rect l="l" t="t" r="r" b="b"/>
                <a:pathLst>
                  <a:path w="430" h="347" extrusionOk="0">
                    <a:moveTo>
                      <a:pt x="130" y="0"/>
                    </a:moveTo>
                    <a:cubicBezTo>
                      <a:pt x="123" y="0"/>
                      <a:pt x="119" y="1"/>
                      <a:pt x="119" y="1"/>
                    </a:cubicBezTo>
                    <a:lnTo>
                      <a:pt x="0" y="72"/>
                    </a:lnTo>
                    <a:cubicBezTo>
                      <a:pt x="0" y="72"/>
                      <a:pt x="107" y="72"/>
                      <a:pt x="203" y="192"/>
                    </a:cubicBezTo>
                    <a:cubicBezTo>
                      <a:pt x="310" y="311"/>
                      <a:pt x="310" y="347"/>
                      <a:pt x="310" y="347"/>
                    </a:cubicBezTo>
                    <a:lnTo>
                      <a:pt x="429" y="251"/>
                    </a:lnTo>
                    <a:cubicBezTo>
                      <a:pt x="429" y="251"/>
                      <a:pt x="429" y="168"/>
                      <a:pt x="310" y="72"/>
                    </a:cubicBezTo>
                    <a:cubicBezTo>
                      <a:pt x="217" y="7"/>
                      <a:pt x="153" y="0"/>
                      <a:pt x="130"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4"/>
              <p:cNvSpPr/>
              <p:nvPr/>
            </p:nvSpPr>
            <p:spPr>
              <a:xfrm>
                <a:off x="7455926" y="3728279"/>
                <a:ext cx="175363" cy="117995"/>
              </a:xfrm>
              <a:custGeom>
                <a:avLst/>
                <a:gdLst/>
                <a:ahLst/>
                <a:cxnLst/>
                <a:rect l="l" t="t" r="r" b="b"/>
                <a:pathLst>
                  <a:path w="752" h="506" extrusionOk="0">
                    <a:moveTo>
                      <a:pt x="155" y="0"/>
                    </a:moveTo>
                    <a:cubicBezTo>
                      <a:pt x="155" y="0"/>
                      <a:pt x="60" y="60"/>
                      <a:pt x="36" y="119"/>
                    </a:cubicBezTo>
                    <a:cubicBezTo>
                      <a:pt x="0" y="179"/>
                      <a:pt x="84" y="167"/>
                      <a:pt x="84" y="215"/>
                    </a:cubicBezTo>
                    <a:cubicBezTo>
                      <a:pt x="60" y="239"/>
                      <a:pt x="60" y="322"/>
                      <a:pt x="96" y="382"/>
                    </a:cubicBezTo>
                    <a:cubicBezTo>
                      <a:pt x="106" y="434"/>
                      <a:pt x="255" y="505"/>
                      <a:pt x="405" y="505"/>
                    </a:cubicBezTo>
                    <a:cubicBezTo>
                      <a:pt x="425" y="505"/>
                      <a:pt x="445" y="504"/>
                      <a:pt x="465" y="501"/>
                    </a:cubicBezTo>
                    <a:cubicBezTo>
                      <a:pt x="633" y="465"/>
                      <a:pt x="692" y="406"/>
                      <a:pt x="716" y="358"/>
                    </a:cubicBezTo>
                    <a:cubicBezTo>
                      <a:pt x="752" y="322"/>
                      <a:pt x="680" y="215"/>
                      <a:pt x="680" y="215"/>
                    </a:cubicBezTo>
                    <a:cubicBezTo>
                      <a:pt x="680" y="215"/>
                      <a:pt x="704" y="143"/>
                      <a:pt x="716" y="107"/>
                    </a:cubicBezTo>
                    <a:cubicBezTo>
                      <a:pt x="740" y="60"/>
                      <a:pt x="633" y="24"/>
                      <a:pt x="633" y="24"/>
                    </a:cubicBezTo>
                    <a:lnTo>
                      <a:pt x="621" y="119"/>
                    </a:lnTo>
                    <a:cubicBezTo>
                      <a:pt x="621" y="119"/>
                      <a:pt x="568" y="204"/>
                      <a:pt x="412" y="204"/>
                    </a:cubicBezTo>
                    <a:cubicBezTo>
                      <a:pt x="403" y="204"/>
                      <a:pt x="393" y="204"/>
                      <a:pt x="382" y="203"/>
                    </a:cubicBezTo>
                    <a:cubicBezTo>
                      <a:pt x="215" y="179"/>
                      <a:pt x="167" y="96"/>
                      <a:pt x="167" y="96"/>
                    </a:cubicBezTo>
                    <a:lnTo>
                      <a:pt x="155"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p:nvPr/>
            </p:nvSpPr>
            <p:spPr>
              <a:xfrm>
                <a:off x="7322307" y="2554154"/>
                <a:ext cx="336967" cy="482009"/>
              </a:xfrm>
              <a:custGeom>
                <a:avLst/>
                <a:gdLst/>
                <a:ahLst/>
                <a:cxnLst/>
                <a:rect l="l" t="t" r="r" b="b"/>
                <a:pathLst>
                  <a:path w="1445" h="2067" extrusionOk="0">
                    <a:moveTo>
                      <a:pt x="1050" y="1"/>
                    </a:moveTo>
                    <a:cubicBezTo>
                      <a:pt x="1050" y="1"/>
                      <a:pt x="716" y="13"/>
                      <a:pt x="621" y="430"/>
                    </a:cubicBezTo>
                    <a:cubicBezTo>
                      <a:pt x="418" y="621"/>
                      <a:pt x="203" y="728"/>
                      <a:pt x="144" y="943"/>
                    </a:cubicBezTo>
                    <a:cubicBezTo>
                      <a:pt x="72" y="1182"/>
                      <a:pt x="1" y="1480"/>
                      <a:pt x="72" y="1862"/>
                    </a:cubicBezTo>
                    <a:cubicBezTo>
                      <a:pt x="101" y="2006"/>
                      <a:pt x="183" y="2066"/>
                      <a:pt x="266" y="2066"/>
                    </a:cubicBezTo>
                    <a:cubicBezTo>
                      <a:pt x="355" y="2066"/>
                      <a:pt x="447" y="1997"/>
                      <a:pt x="478" y="1886"/>
                    </a:cubicBezTo>
                    <a:cubicBezTo>
                      <a:pt x="514" y="1754"/>
                      <a:pt x="621" y="1444"/>
                      <a:pt x="633" y="1194"/>
                    </a:cubicBezTo>
                    <a:cubicBezTo>
                      <a:pt x="812" y="1074"/>
                      <a:pt x="979" y="919"/>
                      <a:pt x="1074" y="836"/>
                    </a:cubicBezTo>
                    <a:cubicBezTo>
                      <a:pt x="1265" y="585"/>
                      <a:pt x="1444" y="263"/>
                      <a:pt x="1050"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7480878" y="2579106"/>
                <a:ext cx="139451" cy="245319"/>
              </a:xfrm>
              <a:custGeom>
                <a:avLst/>
                <a:gdLst/>
                <a:ahLst/>
                <a:cxnLst/>
                <a:rect l="l" t="t" r="r" b="b"/>
                <a:pathLst>
                  <a:path w="598" h="1052" extrusionOk="0">
                    <a:moveTo>
                      <a:pt x="275" y="1"/>
                    </a:moveTo>
                    <a:cubicBezTo>
                      <a:pt x="275" y="1"/>
                      <a:pt x="1" y="263"/>
                      <a:pt x="13" y="669"/>
                    </a:cubicBezTo>
                    <a:cubicBezTo>
                      <a:pt x="34" y="1032"/>
                      <a:pt x="132" y="1051"/>
                      <a:pt x="152" y="1051"/>
                    </a:cubicBezTo>
                    <a:cubicBezTo>
                      <a:pt x="154" y="1051"/>
                      <a:pt x="156" y="1051"/>
                      <a:pt x="156" y="1051"/>
                    </a:cubicBezTo>
                    <a:lnTo>
                      <a:pt x="597" y="13"/>
                    </a:lnTo>
                    <a:lnTo>
                      <a:pt x="275" y="1"/>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7280565" y="2760063"/>
                <a:ext cx="295225" cy="448196"/>
              </a:xfrm>
              <a:custGeom>
                <a:avLst/>
                <a:gdLst/>
                <a:ahLst/>
                <a:cxnLst/>
                <a:rect l="l" t="t" r="r" b="b"/>
                <a:pathLst>
                  <a:path w="1266" h="1922" extrusionOk="0">
                    <a:moveTo>
                      <a:pt x="1265" y="0"/>
                    </a:moveTo>
                    <a:lnTo>
                      <a:pt x="1" y="728"/>
                    </a:lnTo>
                    <a:lnTo>
                      <a:pt x="1" y="1921"/>
                    </a:lnTo>
                    <a:lnTo>
                      <a:pt x="1265" y="1193"/>
                    </a:lnTo>
                    <a:lnTo>
                      <a:pt x="1265" y="0"/>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7238824" y="2735112"/>
                <a:ext cx="336967" cy="194949"/>
              </a:xfrm>
              <a:custGeom>
                <a:avLst/>
                <a:gdLst/>
                <a:ahLst/>
                <a:cxnLst/>
                <a:rect l="l" t="t" r="r" b="b"/>
                <a:pathLst>
                  <a:path w="1445" h="836" extrusionOk="0">
                    <a:moveTo>
                      <a:pt x="1265" y="0"/>
                    </a:moveTo>
                    <a:lnTo>
                      <a:pt x="1" y="728"/>
                    </a:lnTo>
                    <a:lnTo>
                      <a:pt x="180" y="835"/>
                    </a:lnTo>
                    <a:lnTo>
                      <a:pt x="1444" y="107"/>
                    </a:lnTo>
                    <a:lnTo>
                      <a:pt x="1265" y="0"/>
                    </a:lnTo>
                    <a:close/>
                  </a:path>
                </a:pathLst>
              </a:custGeom>
              <a:solidFill>
                <a:srgbClr val="8B8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4"/>
              <p:cNvSpPr/>
              <p:nvPr/>
            </p:nvSpPr>
            <p:spPr>
              <a:xfrm>
                <a:off x="7244420" y="2737910"/>
                <a:ext cx="322975" cy="189352"/>
              </a:xfrm>
              <a:custGeom>
                <a:avLst/>
                <a:gdLst/>
                <a:ahLst/>
                <a:cxnLst/>
                <a:rect l="l" t="t" r="r" b="b"/>
                <a:pathLst>
                  <a:path w="1385" h="812" extrusionOk="0">
                    <a:moveTo>
                      <a:pt x="1265" y="0"/>
                    </a:moveTo>
                    <a:lnTo>
                      <a:pt x="1" y="728"/>
                    </a:lnTo>
                    <a:lnTo>
                      <a:pt x="132" y="811"/>
                    </a:lnTo>
                    <a:lnTo>
                      <a:pt x="1384" y="72"/>
                    </a:lnTo>
                    <a:lnTo>
                      <a:pt x="1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a:off x="7238824" y="2904643"/>
                <a:ext cx="41975" cy="303617"/>
              </a:xfrm>
              <a:custGeom>
                <a:avLst/>
                <a:gdLst/>
                <a:ahLst/>
                <a:cxnLst/>
                <a:rect l="l" t="t" r="r" b="b"/>
                <a:pathLst>
                  <a:path w="180" h="1302" extrusionOk="0">
                    <a:moveTo>
                      <a:pt x="1" y="1"/>
                    </a:moveTo>
                    <a:lnTo>
                      <a:pt x="1" y="1206"/>
                    </a:lnTo>
                    <a:lnTo>
                      <a:pt x="180" y="1301"/>
                    </a:lnTo>
                    <a:lnTo>
                      <a:pt x="180" y="108"/>
                    </a:lnTo>
                    <a:lnTo>
                      <a:pt x="1" y="1"/>
                    </a:ln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a:off x="7244420" y="2907441"/>
                <a:ext cx="30782" cy="289625"/>
              </a:xfrm>
              <a:custGeom>
                <a:avLst/>
                <a:gdLst/>
                <a:ahLst/>
                <a:cxnLst/>
                <a:rect l="l" t="t" r="r" b="b"/>
                <a:pathLst>
                  <a:path w="132" h="1242" extrusionOk="0">
                    <a:moveTo>
                      <a:pt x="1" y="1"/>
                    </a:moveTo>
                    <a:lnTo>
                      <a:pt x="1" y="1182"/>
                    </a:lnTo>
                    <a:lnTo>
                      <a:pt x="132" y="1241"/>
                    </a:lnTo>
                    <a:lnTo>
                      <a:pt x="132" y="84"/>
                    </a:lnTo>
                    <a:lnTo>
                      <a:pt x="1" y="1"/>
                    </a:lnTo>
                    <a:close/>
                  </a:path>
                </a:pathLst>
              </a:custGeom>
              <a:solidFill>
                <a:srgbClr val="D3C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4"/>
              <p:cNvSpPr/>
              <p:nvPr/>
            </p:nvSpPr>
            <p:spPr>
              <a:xfrm>
                <a:off x="7364048" y="3052254"/>
                <a:ext cx="139451" cy="127090"/>
              </a:xfrm>
              <a:custGeom>
                <a:avLst/>
                <a:gdLst/>
                <a:ahLst/>
                <a:cxnLst/>
                <a:rect l="l" t="t" r="r" b="b"/>
                <a:pathLst>
                  <a:path w="598" h="545" extrusionOk="0">
                    <a:moveTo>
                      <a:pt x="358" y="0"/>
                    </a:moveTo>
                    <a:cubicBezTo>
                      <a:pt x="230" y="0"/>
                      <a:pt x="152" y="92"/>
                      <a:pt x="132" y="191"/>
                    </a:cubicBezTo>
                    <a:cubicBezTo>
                      <a:pt x="96" y="310"/>
                      <a:pt x="96" y="418"/>
                      <a:pt x="96" y="418"/>
                    </a:cubicBezTo>
                    <a:lnTo>
                      <a:pt x="1" y="477"/>
                    </a:lnTo>
                    <a:cubicBezTo>
                      <a:pt x="1" y="477"/>
                      <a:pt x="85" y="545"/>
                      <a:pt x="183" y="545"/>
                    </a:cubicBezTo>
                    <a:cubicBezTo>
                      <a:pt x="201" y="545"/>
                      <a:pt x="220" y="543"/>
                      <a:pt x="239" y="537"/>
                    </a:cubicBezTo>
                    <a:cubicBezTo>
                      <a:pt x="358" y="489"/>
                      <a:pt x="514" y="430"/>
                      <a:pt x="549" y="215"/>
                    </a:cubicBezTo>
                    <a:cubicBezTo>
                      <a:pt x="597" y="12"/>
                      <a:pt x="573" y="36"/>
                      <a:pt x="442" y="12"/>
                    </a:cubicBezTo>
                    <a:cubicBezTo>
                      <a:pt x="412" y="4"/>
                      <a:pt x="384" y="0"/>
                      <a:pt x="358"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4"/>
              <p:cNvSpPr/>
              <p:nvPr/>
            </p:nvSpPr>
            <p:spPr>
              <a:xfrm>
                <a:off x="7436338" y="2982529"/>
                <a:ext cx="437007" cy="576452"/>
              </a:xfrm>
              <a:custGeom>
                <a:avLst/>
                <a:gdLst/>
                <a:ahLst/>
                <a:cxnLst/>
                <a:rect l="l" t="t" r="r" b="b"/>
                <a:pathLst>
                  <a:path w="1874" h="2472" extrusionOk="0">
                    <a:moveTo>
                      <a:pt x="359" y="1"/>
                    </a:moveTo>
                    <a:cubicBezTo>
                      <a:pt x="359" y="1"/>
                      <a:pt x="168" y="192"/>
                      <a:pt x="84" y="597"/>
                    </a:cubicBezTo>
                    <a:cubicBezTo>
                      <a:pt x="25" y="931"/>
                      <a:pt x="1" y="1814"/>
                      <a:pt x="13" y="1922"/>
                    </a:cubicBezTo>
                    <a:cubicBezTo>
                      <a:pt x="168" y="2172"/>
                      <a:pt x="371" y="2291"/>
                      <a:pt x="728" y="2411"/>
                    </a:cubicBezTo>
                    <a:cubicBezTo>
                      <a:pt x="854" y="2454"/>
                      <a:pt x="974" y="2472"/>
                      <a:pt x="1084" y="2472"/>
                    </a:cubicBezTo>
                    <a:cubicBezTo>
                      <a:pt x="1550" y="2472"/>
                      <a:pt x="1862" y="2160"/>
                      <a:pt x="1862" y="2160"/>
                    </a:cubicBezTo>
                    <a:cubicBezTo>
                      <a:pt x="1862" y="2160"/>
                      <a:pt x="1874" y="1194"/>
                      <a:pt x="1743" y="776"/>
                    </a:cubicBezTo>
                    <a:cubicBezTo>
                      <a:pt x="1599" y="323"/>
                      <a:pt x="1456" y="216"/>
                      <a:pt x="1456" y="216"/>
                    </a:cubicBezTo>
                    <a:lnTo>
                      <a:pt x="359"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7466886" y="3010512"/>
                <a:ext cx="361452" cy="120794"/>
              </a:xfrm>
              <a:custGeom>
                <a:avLst/>
                <a:gdLst/>
                <a:ahLst/>
                <a:cxnLst/>
                <a:rect l="l" t="t" r="r" b="b"/>
                <a:pathLst>
                  <a:path w="1550" h="518" extrusionOk="0">
                    <a:moveTo>
                      <a:pt x="73" y="0"/>
                    </a:moveTo>
                    <a:cubicBezTo>
                      <a:pt x="73" y="0"/>
                      <a:pt x="1" y="131"/>
                      <a:pt x="37" y="179"/>
                    </a:cubicBezTo>
                    <a:cubicBezTo>
                      <a:pt x="61" y="239"/>
                      <a:pt x="192" y="477"/>
                      <a:pt x="764" y="513"/>
                    </a:cubicBezTo>
                    <a:cubicBezTo>
                      <a:pt x="798" y="516"/>
                      <a:pt x="832" y="518"/>
                      <a:pt x="866" y="518"/>
                    </a:cubicBezTo>
                    <a:cubicBezTo>
                      <a:pt x="1215" y="518"/>
                      <a:pt x="1550" y="359"/>
                      <a:pt x="1528" y="251"/>
                    </a:cubicBezTo>
                    <a:cubicBezTo>
                      <a:pt x="1492" y="131"/>
                      <a:pt x="1468" y="72"/>
                      <a:pt x="1468" y="72"/>
                    </a:cubicBezTo>
                    <a:lnTo>
                      <a:pt x="73"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7447531" y="2586801"/>
                <a:ext cx="420217" cy="512091"/>
              </a:xfrm>
              <a:custGeom>
                <a:avLst/>
                <a:gdLst/>
                <a:ahLst/>
                <a:cxnLst/>
                <a:rect l="l" t="t" r="r" b="b"/>
                <a:pathLst>
                  <a:path w="1802" h="2196" extrusionOk="0">
                    <a:moveTo>
                      <a:pt x="734" y="1"/>
                    </a:moveTo>
                    <a:cubicBezTo>
                      <a:pt x="683" y="1"/>
                      <a:pt x="633" y="16"/>
                      <a:pt x="513" y="40"/>
                    </a:cubicBezTo>
                    <a:cubicBezTo>
                      <a:pt x="512" y="39"/>
                      <a:pt x="511" y="39"/>
                      <a:pt x="509" y="39"/>
                    </a:cubicBezTo>
                    <a:cubicBezTo>
                      <a:pt x="478" y="39"/>
                      <a:pt x="476" y="173"/>
                      <a:pt x="430" y="219"/>
                    </a:cubicBezTo>
                    <a:cubicBezTo>
                      <a:pt x="251" y="457"/>
                      <a:pt x="144" y="636"/>
                      <a:pt x="96" y="982"/>
                    </a:cubicBezTo>
                    <a:cubicBezTo>
                      <a:pt x="84" y="1137"/>
                      <a:pt x="120" y="1376"/>
                      <a:pt x="60" y="1543"/>
                    </a:cubicBezTo>
                    <a:cubicBezTo>
                      <a:pt x="0" y="1781"/>
                      <a:pt x="84" y="1841"/>
                      <a:pt x="191" y="1960"/>
                    </a:cubicBezTo>
                    <a:cubicBezTo>
                      <a:pt x="339" y="2116"/>
                      <a:pt x="558" y="2195"/>
                      <a:pt x="765" y="2195"/>
                    </a:cubicBezTo>
                    <a:cubicBezTo>
                      <a:pt x="876" y="2195"/>
                      <a:pt x="983" y="2173"/>
                      <a:pt x="1074" y="2127"/>
                    </a:cubicBezTo>
                    <a:cubicBezTo>
                      <a:pt x="1265" y="2115"/>
                      <a:pt x="1527" y="2127"/>
                      <a:pt x="1575" y="1936"/>
                    </a:cubicBezTo>
                    <a:cubicBezTo>
                      <a:pt x="1611" y="1829"/>
                      <a:pt x="1575" y="1781"/>
                      <a:pt x="1504" y="1662"/>
                    </a:cubicBezTo>
                    <a:cubicBezTo>
                      <a:pt x="1623" y="1519"/>
                      <a:pt x="1802" y="839"/>
                      <a:pt x="1671" y="588"/>
                    </a:cubicBezTo>
                    <a:cubicBezTo>
                      <a:pt x="1563" y="397"/>
                      <a:pt x="1146" y="111"/>
                      <a:pt x="955" y="52"/>
                    </a:cubicBezTo>
                    <a:cubicBezTo>
                      <a:pt x="836" y="16"/>
                      <a:pt x="785" y="1"/>
                      <a:pt x="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4"/>
              <p:cNvSpPr/>
              <p:nvPr/>
            </p:nvSpPr>
            <p:spPr>
              <a:xfrm>
                <a:off x="7561562" y="2523606"/>
                <a:ext cx="192153" cy="204743"/>
              </a:xfrm>
              <a:custGeom>
                <a:avLst/>
                <a:gdLst/>
                <a:ahLst/>
                <a:cxnLst/>
                <a:rect l="l" t="t" r="r" b="b"/>
                <a:pathLst>
                  <a:path w="824" h="878" extrusionOk="0">
                    <a:moveTo>
                      <a:pt x="621" y="0"/>
                    </a:moveTo>
                    <a:cubicBezTo>
                      <a:pt x="490" y="84"/>
                      <a:pt x="60" y="358"/>
                      <a:pt x="60" y="430"/>
                    </a:cubicBezTo>
                    <a:cubicBezTo>
                      <a:pt x="72" y="525"/>
                      <a:pt x="1" y="692"/>
                      <a:pt x="48" y="788"/>
                    </a:cubicBezTo>
                    <a:cubicBezTo>
                      <a:pt x="77" y="854"/>
                      <a:pt x="131" y="877"/>
                      <a:pt x="194" y="877"/>
                    </a:cubicBezTo>
                    <a:cubicBezTo>
                      <a:pt x="289" y="877"/>
                      <a:pt x="401" y="824"/>
                      <a:pt x="466" y="788"/>
                    </a:cubicBezTo>
                    <a:cubicBezTo>
                      <a:pt x="549" y="728"/>
                      <a:pt x="728" y="597"/>
                      <a:pt x="824" y="454"/>
                    </a:cubicBezTo>
                    <a:cubicBezTo>
                      <a:pt x="800" y="418"/>
                      <a:pt x="657" y="132"/>
                      <a:pt x="621" y="0"/>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4"/>
              <p:cNvSpPr/>
              <p:nvPr/>
            </p:nvSpPr>
            <p:spPr>
              <a:xfrm>
                <a:off x="7492071" y="2696169"/>
                <a:ext cx="122661" cy="222699"/>
              </a:xfrm>
              <a:custGeom>
                <a:avLst/>
                <a:gdLst/>
                <a:ahLst/>
                <a:cxnLst/>
                <a:rect l="l" t="t" r="r" b="b"/>
                <a:pathLst>
                  <a:path w="526" h="955" extrusionOk="0">
                    <a:moveTo>
                      <a:pt x="263" y="0"/>
                    </a:moveTo>
                    <a:cubicBezTo>
                      <a:pt x="263" y="0"/>
                      <a:pt x="191" y="131"/>
                      <a:pt x="263" y="239"/>
                    </a:cubicBezTo>
                    <a:cubicBezTo>
                      <a:pt x="239" y="310"/>
                      <a:pt x="179" y="358"/>
                      <a:pt x="108" y="537"/>
                    </a:cubicBezTo>
                    <a:cubicBezTo>
                      <a:pt x="48" y="668"/>
                      <a:pt x="0" y="847"/>
                      <a:pt x="0" y="847"/>
                    </a:cubicBezTo>
                    <a:cubicBezTo>
                      <a:pt x="0" y="847"/>
                      <a:pt x="132" y="847"/>
                      <a:pt x="227" y="716"/>
                    </a:cubicBezTo>
                    <a:cubicBezTo>
                      <a:pt x="239" y="716"/>
                      <a:pt x="239" y="895"/>
                      <a:pt x="382" y="954"/>
                    </a:cubicBezTo>
                    <a:cubicBezTo>
                      <a:pt x="525" y="716"/>
                      <a:pt x="382" y="274"/>
                      <a:pt x="382" y="274"/>
                    </a:cubicBezTo>
                    <a:cubicBezTo>
                      <a:pt x="382" y="274"/>
                      <a:pt x="501" y="131"/>
                      <a:pt x="466" y="107"/>
                    </a:cubicBezTo>
                    <a:cubicBezTo>
                      <a:pt x="418" y="72"/>
                      <a:pt x="263" y="0"/>
                      <a:pt x="263"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7517023" y="2573742"/>
                <a:ext cx="250685" cy="203344"/>
              </a:xfrm>
              <a:custGeom>
                <a:avLst/>
                <a:gdLst/>
                <a:ahLst/>
                <a:cxnLst/>
                <a:rect l="l" t="t" r="r" b="b"/>
                <a:pathLst>
                  <a:path w="1075" h="872" extrusionOk="0">
                    <a:moveTo>
                      <a:pt x="955" y="0"/>
                    </a:moveTo>
                    <a:lnTo>
                      <a:pt x="860" y="48"/>
                    </a:lnTo>
                    <a:cubicBezTo>
                      <a:pt x="860" y="48"/>
                      <a:pt x="860" y="179"/>
                      <a:pt x="681" y="346"/>
                    </a:cubicBezTo>
                    <a:cubicBezTo>
                      <a:pt x="514" y="501"/>
                      <a:pt x="299" y="561"/>
                      <a:pt x="299" y="561"/>
                    </a:cubicBezTo>
                    <a:cubicBezTo>
                      <a:pt x="299" y="561"/>
                      <a:pt x="275" y="263"/>
                      <a:pt x="239" y="108"/>
                    </a:cubicBezTo>
                    <a:cubicBezTo>
                      <a:pt x="239" y="108"/>
                      <a:pt x="84" y="239"/>
                      <a:pt x="36" y="442"/>
                    </a:cubicBezTo>
                    <a:cubicBezTo>
                      <a:pt x="13" y="597"/>
                      <a:pt x="1" y="704"/>
                      <a:pt x="1" y="704"/>
                    </a:cubicBezTo>
                    <a:lnTo>
                      <a:pt x="275" y="597"/>
                    </a:lnTo>
                    <a:lnTo>
                      <a:pt x="275" y="597"/>
                    </a:lnTo>
                    <a:cubicBezTo>
                      <a:pt x="275" y="597"/>
                      <a:pt x="263" y="704"/>
                      <a:pt x="418" y="871"/>
                    </a:cubicBezTo>
                    <a:cubicBezTo>
                      <a:pt x="657" y="811"/>
                      <a:pt x="991" y="573"/>
                      <a:pt x="1039" y="442"/>
                    </a:cubicBezTo>
                    <a:cubicBezTo>
                      <a:pt x="1074" y="298"/>
                      <a:pt x="955" y="0"/>
                      <a:pt x="95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7692384" y="2648131"/>
                <a:ext cx="119862" cy="281930"/>
              </a:xfrm>
              <a:custGeom>
                <a:avLst/>
                <a:gdLst/>
                <a:ahLst/>
                <a:cxnLst/>
                <a:rect l="l" t="t" r="r" b="b"/>
                <a:pathLst>
                  <a:path w="514" h="1209" extrusionOk="0">
                    <a:moveTo>
                      <a:pt x="343" y="0"/>
                    </a:moveTo>
                    <a:cubicBezTo>
                      <a:pt x="336" y="0"/>
                      <a:pt x="329" y="1"/>
                      <a:pt x="322" y="3"/>
                    </a:cubicBezTo>
                    <a:cubicBezTo>
                      <a:pt x="120" y="39"/>
                      <a:pt x="0" y="385"/>
                      <a:pt x="36" y="731"/>
                    </a:cubicBezTo>
                    <a:cubicBezTo>
                      <a:pt x="60" y="1077"/>
                      <a:pt x="406" y="1208"/>
                      <a:pt x="406" y="1208"/>
                    </a:cubicBezTo>
                    <a:lnTo>
                      <a:pt x="513" y="99"/>
                    </a:lnTo>
                    <a:cubicBezTo>
                      <a:pt x="513" y="99"/>
                      <a:pt x="415" y="0"/>
                      <a:pt x="343"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p:nvPr/>
            </p:nvSpPr>
            <p:spPr>
              <a:xfrm>
                <a:off x="7800818" y="3204062"/>
                <a:ext cx="153209" cy="204510"/>
              </a:xfrm>
              <a:custGeom>
                <a:avLst/>
                <a:gdLst/>
                <a:ahLst/>
                <a:cxnLst/>
                <a:rect l="l" t="t" r="r" b="b"/>
                <a:pathLst>
                  <a:path w="657" h="877" extrusionOk="0">
                    <a:moveTo>
                      <a:pt x="409" y="0"/>
                    </a:moveTo>
                    <a:cubicBezTo>
                      <a:pt x="333" y="0"/>
                      <a:pt x="239" y="41"/>
                      <a:pt x="239" y="41"/>
                    </a:cubicBezTo>
                    <a:cubicBezTo>
                      <a:pt x="239" y="41"/>
                      <a:pt x="168" y="256"/>
                      <a:pt x="132" y="423"/>
                    </a:cubicBezTo>
                    <a:cubicBezTo>
                      <a:pt x="120" y="578"/>
                      <a:pt x="1" y="626"/>
                      <a:pt x="36" y="673"/>
                    </a:cubicBezTo>
                    <a:cubicBezTo>
                      <a:pt x="40" y="680"/>
                      <a:pt x="47" y="683"/>
                      <a:pt x="57" y="683"/>
                    </a:cubicBezTo>
                    <a:cubicBezTo>
                      <a:pt x="86" y="683"/>
                      <a:pt x="136" y="661"/>
                      <a:pt x="180" y="626"/>
                    </a:cubicBezTo>
                    <a:cubicBezTo>
                      <a:pt x="242" y="584"/>
                      <a:pt x="287" y="514"/>
                      <a:pt x="305" y="514"/>
                    </a:cubicBezTo>
                    <a:cubicBezTo>
                      <a:pt x="307" y="514"/>
                      <a:pt x="309" y="515"/>
                      <a:pt x="311" y="518"/>
                    </a:cubicBezTo>
                    <a:cubicBezTo>
                      <a:pt x="358" y="721"/>
                      <a:pt x="406" y="864"/>
                      <a:pt x="514" y="876"/>
                    </a:cubicBezTo>
                    <a:cubicBezTo>
                      <a:pt x="517" y="877"/>
                      <a:pt x="520" y="877"/>
                      <a:pt x="523" y="877"/>
                    </a:cubicBezTo>
                    <a:cubicBezTo>
                      <a:pt x="591" y="877"/>
                      <a:pt x="656" y="746"/>
                      <a:pt x="645" y="506"/>
                    </a:cubicBezTo>
                    <a:cubicBezTo>
                      <a:pt x="633" y="256"/>
                      <a:pt x="573" y="136"/>
                      <a:pt x="490" y="29"/>
                    </a:cubicBezTo>
                    <a:cubicBezTo>
                      <a:pt x="472" y="8"/>
                      <a:pt x="442" y="0"/>
                      <a:pt x="40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7720134" y="2672150"/>
                <a:ext cx="242290" cy="575053"/>
              </a:xfrm>
              <a:custGeom>
                <a:avLst/>
                <a:gdLst/>
                <a:ahLst/>
                <a:cxnLst/>
                <a:rect l="l" t="t" r="r" b="b"/>
                <a:pathLst>
                  <a:path w="1039" h="2466" extrusionOk="0">
                    <a:moveTo>
                      <a:pt x="335" y="0"/>
                    </a:moveTo>
                    <a:cubicBezTo>
                      <a:pt x="209" y="0"/>
                      <a:pt x="147" y="99"/>
                      <a:pt x="96" y="234"/>
                    </a:cubicBezTo>
                    <a:cubicBezTo>
                      <a:pt x="1" y="485"/>
                      <a:pt x="108" y="688"/>
                      <a:pt x="168" y="950"/>
                    </a:cubicBezTo>
                    <a:cubicBezTo>
                      <a:pt x="215" y="1224"/>
                      <a:pt x="323" y="1463"/>
                      <a:pt x="347" y="1690"/>
                    </a:cubicBezTo>
                    <a:cubicBezTo>
                      <a:pt x="394" y="1905"/>
                      <a:pt x="466" y="2107"/>
                      <a:pt x="526" y="2310"/>
                    </a:cubicBezTo>
                    <a:cubicBezTo>
                      <a:pt x="561" y="2429"/>
                      <a:pt x="621" y="2465"/>
                      <a:pt x="716" y="2465"/>
                    </a:cubicBezTo>
                    <a:cubicBezTo>
                      <a:pt x="800" y="2465"/>
                      <a:pt x="931" y="2429"/>
                      <a:pt x="979" y="2346"/>
                    </a:cubicBezTo>
                    <a:cubicBezTo>
                      <a:pt x="1015" y="2215"/>
                      <a:pt x="1038" y="1833"/>
                      <a:pt x="919" y="1368"/>
                    </a:cubicBezTo>
                    <a:cubicBezTo>
                      <a:pt x="800" y="914"/>
                      <a:pt x="812" y="210"/>
                      <a:pt x="526" y="55"/>
                    </a:cubicBezTo>
                    <a:cubicBezTo>
                      <a:pt x="449" y="17"/>
                      <a:pt x="386" y="0"/>
                      <a:pt x="33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7455926" y="2375296"/>
                <a:ext cx="284032" cy="262575"/>
              </a:xfrm>
              <a:custGeom>
                <a:avLst/>
                <a:gdLst/>
                <a:ahLst/>
                <a:cxnLst/>
                <a:rect l="l" t="t" r="r" b="b"/>
                <a:pathLst>
                  <a:path w="1218" h="1126" extrusionOk="0">
                    <a:moveTo>
                      <a:pt x="621" y="0"/>
                    </a:moveTo>
                    <a:cubicBezTo>
                      <a:pt x="579" y="0"/>
                      <a:pt x="539" y="5"/>
                      <a:pt x="501" y="16"/>
                    </a:cubicBezTo>
                    <a:cubicBezTo>
                      <a:pt x="0" y="171"/>
                      <a:pt x="60" y="1114"/>
                      <a:pt x="537" y="1126"/>
                    </a:cubicBezTo>
                    <a:cubicBezTo>
                      <a:pt x="546" y="1126"/>
                      <a:pt x="555" y="1126"/>
                      <a:pt x="564" y="1126"/>
                    </a:cubicBezTo>
                    <a:cubicBezTo>
                      <a:pt x="972" y="1126"/>
                      <a:pt x="1087" y="859"/>
                      <a:pt x="1122" y="660"/>
                    </a:cubicBezTo>
                    <a:cubicBezTo>
                      <a:pt x="1134" y="589"/>
                      <a:pt x="1217" y="469"/>
                      <a:pt x="1181" y="410"/>
                    </a:cubicBezTo>
                    <a:cubicBezTo>
                      <a:pt x="1141" y="166"/>
                      <a:pt x="858" y="0"/>
                      <a:pt x="621"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7425145" y="2292279"/>
                <a:ext cx="403661" cy="303850"/>
              </a:xfrm>
              <a:custGeom>
                <a:avLst/>
                <a:gdLst/>
                <a:ahLst/>
                <a:cxnLst/>
                <a:rect l="l" t="t" r="r" b="b"/>
                <a:pathLst>
                  <a:path w="1731" h="1303" extrusionOk="0">
                    <a:moveTo>
                      <a:pt x="994" y="0"/>
                    </a:moveTo>
                    <a:cubicBezTo>
                      <a:pt x="931" y="0"/>
                      <a:pt x="863" y="15"/>
                      <a:pt x="788" y="50"/>
                    </a:cubicBezTo>
                    <a:cubicBezTo>
                      <a:pt x="694" y="36"/>
                      <a:pt x="604" y="29"/>
                      <a:pt x="523" y="29"/>
                    </a:cubicBezTo>
                    <a:cubicBezTo>
                      <a:pt x="399" y="29"/>
                      <a:pt x="297" y="45"/>
                      <a:pt x="240" y="74"/>
                    </a:cubicBezTo>
                    <a:cubicBezTo>
                      <a:pt x="73" y="157"/>
                      <a:pt x="96" y="277"/>
                      <a:pt x="192" y="360"/>
                    </a:cubicBezTo>
                    <a:cubicBezTo>
                      <a:pt x="156" y="372"/>
                      <a:pt x="108" y="396"/>
                      <a:pt x="61" y="432"/>
                    </a:cubicBezTo>
                    <a:cubicBezTo>
                      <a:pt x="1" y="515"/>
                      <a:pt x="13" y="587"/>
                      <a:pt x="73" y="646"/>
                    </a:cubicBezTo>
                    <a:cubicBezTo>
                      <a:pt x="145" y="744"/>
                      <a:pt x="250" y="782"/>
                      <a:pt x="361" y="782"/>
                    </a:cubicBezTo>
                    <a:cubicBezTo>
                      <a:pt x="509" y="782"/>
                      <a:pt x="668" y="716"/>
                      <a:pt x="776" y="634"/>
                    </a:cubicBezTo>
                    <a:lnTo>
                      <a:pt x="776" y="634"/>
                    </a:lnTo>
                    <a:cubicBezTo>
                      <a:pt x="765" y="813"/>
                      <a:pt x="908" y="957"/>
                      <a:pt x="1075" y="1016"/>
                    </a:cubicBezTo>
                    <a:cubicBezTo>
                      <a:pt x="1063" y="1124"/>
                      <a:pt x="1170" y="1255"/>
                      <a:pt x="1254" y="1303"/>
                    </a:cubicBezTo>
                    <a:cubicBezTo>
                      <a:pt x="1433" y="1183"/>
                      <a:pt x="1731" y="706"/>
                      <a:pt x="1445" y="420"/>
                    </a:cubicBezTo>
                    <a:cubicBezTo>
                      <a:pt x="1388" y="221"/>
                      <a:pt x="1234" y="0"/>
                      <a:pt x="994"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a:off x="7661835" y="2519642"/>
                <a:ext cx="80919" cy="79285"/>
              </a:xfrm>
              <a:custGeom>
                <a:avLst/>
                <a:gdLst/>
                <a:ahLst/>
                <a:cxnLst/>
                <a:rect l="l" t="t" r="r" b="b"/>
                <a:pathLst>
                  <a:path w="347" h="340" extrusionOk="0">
                    <a:moveTo>
                      <a:pt x="156" y="0"/>
                    </a:moveTo>
                    <a:cubicBezTo>
                      <a:pt x="74" y="0"/>
                      <a:pt x="0" y="101"/>
                      <a:pt x="0" y="101"/>
                    </a:cubicBezTo>
                    <a:lnTo>
                      <a:pt x="131" y="340"/>
                    </a:lnTo>
                    <a:cubicBezTo>
                      <a:pt x="131" y="340"/>
                      <a:pt x="346" y="161"/>
                      <a:pt x="239" y="41"/>
                    </a:cubicBezTo>
                    <a:cubicBezTo>
                      <a:pt x="212" y="11"/>
                      <a:pt x="183" y="0"/>
                      <a:pt x="15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a:off x="7600506" y="2556253"/>
                <a:ext cx="286830" cy="334864"/>
              </a:xfrm>
              <a:custGeom>
                <a:avLst/>
                <a:gdLst/>
                <a:ahLst/>
                <a:cxnLst/>
                <a:rect l="l" t="t" r="r" b="b"/>
                <a:pathLst>
                  <a:path w="1230" h="1436" extrusionOk="0">
                    <a:moveTo>
                      <a:pt x="735" y="0"/>
                    </a:moveTo>
                    <a:cubicBezTo>
                      <a:pt x="721" y="0"/>
                      <a:pt x="683" y="20"/>
                      <a:pt x="693" y="39"/>
                    </a:cubicBezTo>
                    <a:cubicBezTo>
                      <a:pt x="537" y="302"/>
                      <a:pt x="299" y="457"/>
                      <a:pt x="132" y="719"/>
                    </a:cubicBezTo>
                    <a:cubicBezTo>
                      <a:pt x="1" y="946"/>
                      <a:pt x="24" y="1244"/>
                      <a:pt x="132" y="1435"/>
                    </a:cubicBezTo>
                    <a:cubicBezTo>
                      <a:pt x="191" y="1185"/>
                      <a:pt x="299" y="970"/>
                      <a:pt x="609" y="874"/>
                    </a:cubicBezTo>
                    <a:cubicBezTo>
                      <a:pt x="788" y="815"/>
                      <a:pt x="967" y="767"/>
                      <a:pt x="1086" y="600"/>
                    </a:cubicBezTo>
                    <a:cubicBezTo>
                      <a:pt x="1229" y="338"/>
                      <a:pt x="1015" y="39"/>
                      <a:pt x="740" y="4"/>
                    </a:cubicBezTo>
                    <a:cubicBezTo>
                      <a:pt x="740" y="1"/>
                      <a:pt x="738" y="0"/>
                      <a:pt x="735"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7721533" y="2512413"/>
                <a:ext cx="110068" cy="92577"/>
              </a:xfrm>
              <a:custGeom>
                <a:avLst/>
                <a:gdLst/>
                <a:ahLst/>
                <a:cxnLst/>
                <a:rect l="l" t="t" r="r" b="b"/>
                <a:pathLst>
                  <a:path w="472" h="397" extrusionOk="0">
                    <a:moveTo>
                      <a:pt x="257" y="1"/>
                    </a:moveTo>
                    <a:cubicBezTo>
                      <a:pt x="150" y="108"/>
                      <a:pt x="30" y="227"/>
                      <a:pt x="18" y="287"/>
                    </a:cubicBezTo>
                    <a:cubicBezTo>
                      <a:pt x="1" y="332"/>
                      <a:pt x="29" y="396"/>
                      <a:pt x="130" y="396"/>
                    </a:cubicBezTo>
                    <a:cubicBezTo>
                      <a:pt x="164" y="396"/>
                      <a:pt x="206" y="389"/>
                      <a:pt x="257" y="371"/>
                    </a:cubicBezTo>
                    <a:cubicBezTo>
                      <a:pt x="448" y="299"/>
                      <a:pt x="472" y="192"/>
                      <a:pt x="412" y="84"/>
                    </a:cubicBezTo>
                    <a:cubicBezTo>
                      <a:pt x="352" y="1"/>
                      <a:pt x="257" y="1"/>
                      <a:pt x="2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7581151" y="3010512"/>
                <a:ext cx="175363" cy="34979"/>
              </a:xfrm>
              <a:custGeom>
                <a:avLst/>
                <a:gdLst/>
                <a:ahLst/>
                <a:cxnLst/>
                <a:rect l="l" t="t" r="r" b="b"/>
                <a:pathLst>
                  <a:path w="752" h="150" extrusionOk="0">
                    <a:moveTo>
                      <a:pt x="0" y="0"/>
                    </a:moveTo>
                    <a:lnTo>
                      <a:pt x="0" y="0"/>
                    </a:lnTo>
                    <a:cubicBezTo>
                      <a:pt x="0" y="0"/>
                      <a:pt x="143" y="119"/>
                      <a:pt x="358" y="143"/>
                    </a:cubicBezTo>
                    <a:cubicBezTo>
                      <a:pt x="383" y="147"/>
                      <a:pt x="408" y="149"/>
                      <a:pt x="431" y="149"/>
                    </a:cubicBezTo>
                    <a:cubicBezTo>
                      <a:pt x="620" y="149"/>
                      <a:pt x="752" y="36"/>
                      <a:pt x="752" y="36"/>
                    </a:cubicBezTo>
                    <a:lnTo>
                      <a:pt x="752" y="36"/>
                    </a:lnTo>
                    <a:cubicBezTo>
                      <a:pt x="752" y="36"/>
                      <a:pt x="667" y="47"/>
                      <a:pt x="557" y="47"/>
                    </a:cubicBezTo>
                    <a:cubicBezTo>
                      <a:pt x="502" y="47"/>
                      <a:pt x="441" y="44"/>
                      <a:pt x="382" y="36"/>
                    </a:cubicBezTo>
                    <a:cubicBezTo>
                      <a:pt x="215" y="36"/>
                      <a:pt x="0" y="0"/>
                      <a:pt x="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78941" y="2047996"/>
            <a:ext cx="4650941" cy="2173530"/>
          </a:xfrm>
          <a:prstGeom prst="rect">
            <a:avLst/>
          </a:prstGeom>
        </p:spPr>
        <p:txBody>
          <a:bodyPr spcFirstLastPara="1" wrap="square" lIns="91425" tIns="91425" rIns="91425" bIns="91425" anchor="t" anchorCtr="0">
            <a:noAutofit/>
          </a:bodyPr>
          <a:lstStyle/>
          <a:p>
            <a:pPr marL="285750" indent="-285750" algn="ctr">
              <a:lnSpc>
                <a:spcPct val="150000"/>
              </a:lnSpc>
              <a:buClrTx/>
              <a:buSzTx/>
              <a:buFont typeface="Wingdings" panose="05000000000000000000" pitchFamily="2" charset="2"/>
              <a:buChar char="Ø"/>
              <a:defRPr/>
            </a:pPr>
            <a:r>
              <a:rPr lang="en-US" sz="1400" dirty="0">
                <a:solidFill>
                  <a:srgbClr val="353578"/>
                </a:solidFill>
                <a:latin typeface="Times New Roman" panose="02020603050405020304" pitchFamily="18" charset="0"/>
                <a:cs typeface="Times New Roman" panose="02020603050405020304" pitchFamily="18" charset="0"/>
              </a:rPr>
              <a:t>The project seeks to solve the challenge of inefficient navigation within the Antiquities Museum</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4" y="81214"/>
            <a:ext cx="3391867"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Aim &amp; Objectives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849646" y="1829515"/>
            <a:ext cx="944962" cy="2152075"/>
          </a:xfrm>
          <a:prstGeom prst="rect">
            <a:avLst/>
          </a:prstGeom>
        </p:spPr>
      </p:pic>
      <p:pic>
        <p:nvPicPr>
          <p:cNvPr id="4" name="Picture 3">
            <a:extLst>
              <a:ext uri="{FF2B5EF4-FFF2-40B4-BE49-F238E27FC236}">
                <a16:creationId xmlns:a16="http://schemas.microsoft.com/office/drawing/2014/main" id="{76B54E1A-AFDC-6979-D50F-C58FEAD0197C}"/>
              </a:ext>
            </a:extLst>
          </p:cNvPr>
          <p:cNvPicPr>
            <a:picLocks noChangeAspect="1"/>
          </p:cNvPicPr>
          <p:nvPr/>
        </p:nvPicPr>
        <p:blipFill>
          <a:blip r:embed="rId4"/>
          <a:stretch>
            <a:fillRect/>
          </a:stretch>
        </p:blipFill>
        <p:spPr>
          <a:xfrm>
            <a:off x="-201983" y="-4146"/>
            <a:ext cx="865707" cy="847417"/>
          </a:xfrm>
          <a:prstGeom prst="rect">
            <a:avLst/>
          </a:prstGeom>
        </p:spPr>
      </p:pic>
      <p:grpSp>
        <p:nvGrpSpPr>
          <p:cNvPr id="2" name="Google Shape;1765;p66">
            <a:extLst>
              <a:ext uri="{FF2B5EF4-FFF2-40B4-BE49-F238E27FC236}">
                <a16:creationId xmlns:a16="http://schemas.microsoft.com/office/drawing/2014/main" id="{819971DB-64A4-D086-7E05-3C2AAE8404C0}"/>
              </a:ext>
            </a:extLst>
          </p:cNvPr>
          <p:cNvGrpSpPr/>
          <p:nvPr/>
        </p:nvGrpSpPr>
        <p:grpSpPr>
          <a:xfrm>
            <a:off x="3754581" y="778780"/>
            <a:ext cx="1805556" cy="1286604"/>
            <a:chOff x="3571975" y="1910766"/>
            <a:chExt cx="1606939" cy="1145073"/>
          </a:xfrm>
        </p:grpSpPr>
        <p:sp>
          <p:nvSpPr>
            <p:cNvPr id="5" name="Google Shape;1766;p66">
              <a:extLst>
                <a:ext uri="{FF2B5EF4-FFF2-40B4-BE49-F238E27FC236}">
                  <a16:creationId xmlns:a16="http://schemas.microsoft.com/office/drawing/2014/main" id="{4FB24B83-3BA0-0548-089A-A7483BB9B27B}"/>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67;p66">
              <a:extLst>
                <a:ext uri="{FF2B5EF4-FFF2-40B4-BE49-F238E27FC236}">
                  <a16:creationId xmlns:a16="http://schemas.microsoft.com/office/drawing/2014/main" id="{5E598996-4374-8811-4DA6-720F54817E96}"/>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68;p66">
              <a:extLst>
                <a:ext uri="{FF2B5EF4-FFF2-40B4-BE49-F238E27FC236}">
                  <a16:creationId xmlns:a16="http://schemas.microsoft.com/office/drawing/2014/main" id="{45F2A918-C244-4C9A-45B5-38A2BC3E6091}"/>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769;p66">
            <a:extLst>
              <a:ext uri="{FF2B5EF4-FFF2-40B4-BE49-F238E27FC236}">
                <a16:creationId xmlns:a16="http://schemas.microsoft.com/office/drawing/2014/main" id="{4DC7F8CC-6F31-4922-B43F-4915A4BFFEA7}"/>
              </a:ext>
            </a:extLst>
          </p:cNvPr>
          <p:cNvGrpSpPr/>
          <p:nvPr/>
        </p:nvGrpSpPr>
        <p:grpSpPr>
          <a:xfrm>
            <a:off x="4292533" y="165206"/>
            <a:ext cx="692555" cy="1321280"/>
            <a:chOff x="922120" y="2790300"/>
            <a:chExt cx="692555" cy="1321280"/>
          </a:xfrm>
        </p:grpSpPr>
        <p:sp>
          <p:nvSpPr>
            <p:cNvPr id="9" name="Google Shape;1770;p66">
              <a:extLst>
                <a:ext uri="{FF2B5EF4-FFF2-40B4-BE49-F238E27FC236}">
                  <a16:creationId xmlns:a16="http://schemas.microsoft.com/office/drawing/2014/main" id="{CD64A9BE-5157-DB1A-EA58-2728DC050D67}"/>
                </a:ext>
              </a:extLst>
            </p:cNvPr>
            <p:cNvSpPr/>
            <p:nvPr/>
          </p:nvSpPr>
          <p:spPr>
            <a:xfrm>
              <a:off x="983360" y="3059305"/>
              <a:ext cx="149412" cy="215141"/>
            </a:xfrm>
            <a:custGeom>
              <a:avLst/>
              <a:gdLst/>
              <a:ahLst/>
              <a:cxnLst/>
              <a:rect l="l" t="t" r="r" b="b"/>
              <a:pathLst>
                <a:path w="466" h="671" extrusionOk="0">
                  <a:moveTo>
                    <a:pt x="158" y="0"/>
                  </a:moveTo>
                  <a:cubicBezTo>
                    <a:pt x="137" y="0"/>
                    <a:pt x="116" y="5"/>
                    <a:pt x="96" y="14"/>
                  </a:cubicBezTo>
                  <a:cubicBezTo>
                    <a:pt x="0" y="98"/>
                    <a:pt x="24" y="181"/>
                    <a:pt x="24" y="670"/>
                  </a:cubicBezTo>
                  <a:lnTo>
                    <a:pt x="143" y="670"/>
                  </a:lnTo>
                  <a:lnTo>
                    <a:pt x="143" y="181"/>
                  </a:lnTo>
                  <a:cubicBezTo>
                    <a:pt x="143" y="149"/>
                    <a:pt x="156" y="135"/>
                    <a:pt x="174" y="135"/>
                  </a:cubicBezTo>
                  <a:cubicBezTo>
                    <a:pt x="231" y="135"/>
                    <a:pt x="346" y="261"/>
                    <a:pt x="346" y="360"/>
                  </a:cubicBezTo>
                  <a:lnTo>
                    <a:pt x="346" y="551"/>
                  </a:lnTo>
                  <a:lnTo>
                    <a:pt x="465" y="551"/>
                  </a:lnTo>
                  <a:lnTo>
                    <a:pt x="465" y="360"/>
                  </a:lnTo>
                  <a:cubicBezTo>
                    <a:pt x="465" y="194"/>
                    <a:pt x="303" y="0"/>
                    <a:pt x="15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1;p66">
              <a:extLst>
                <a:ext uri="{FF2B5EF4-FFF2-40B4-BE49-F238E27FC236}">
                  <a16:creationId xmlns:a16="http://schemas.microsoft.com/office/drawing/2014/main" id="{3AF5B572-F49C-1EA6-53E1-4AE71C36AF4A}"/>
                </a:ext>
              </a:extLst>
            </p:cNvPr>
            <p:cNvSpPr/>
            <p:nvPr/>
          </p:nvSpPr>
          <p:spPr>
            <a:xfrm>
              <a:off x="1059668" y="3890989"/>
              <a:ext cx="428679" cy="220592"/>
            </a:xfrm>
            <a:custGeom>
              <a:avLst/>
              <a:gdLst/>
              <a:ahLst/>
              <a:cxnLst/>
              <a:rect l="l" t="t" r="r" b="b"/>
              <a:pathLst>
                <a:path w="1337" h="688" extrusionOk="0">
                  <a:moveTo>
                    <a:pt x="665" y="12"/>
                  </a:moveTo>
                  <a:cubicBezTo>
                    <a:pt x="742" y="12"/>
                    <a:pt x="823" y="30"/>
                    <a:pt x="895" y="75"/>
                  </a:cubicBezTo>
                  <a:cubicBezTo>
                    <a:pt x="1136" y="205"/>
                    <a:pt x="910" y="406"/>
                    <a:pt x="651" y="406"/>
                  </a:cubicBezTo>
                  <a:cubicBezTo>
                    <a:pt x="577" y="406"/>
                    <a:pt x="500" y="389"/>
                    <a:pt x="430" y="349"/>
                  </a:cubicBezTo>
                  <a:cubicBezTo>
                    <a:pt x="192" y="212"/>
                    <a:pt x="410" y="12"/>
                    <a:pt x="665" y="12"/>
                  </a:cubicBezTo>
                  <a:close/>
                  <a:moveTo>
                    <a:pt x="679" y="0"/>
                  </a:moveTo>
                  <a:cubicBezTo>
                    <a:pt x="519" y="0"/>
                    <a:pt x="358" y="36"/>
                    <a:pt x="239" y="111"/>
                  </a:cubicBezTo>
                  <a:cubicBezTo>
                    <a:pt x="1" y="242"/>
                    <a:pt x="13" y="469"/>
                    <a:pt x="251" y="600"/>
                  </a:cubicBezTo>
                  <a:cubicBezTo>
                    <a:pt x="368" y="658"/>
                    <a:pt x="521" y="688"/>
                    <a:pt x="673" y="688"/>
                  </a:cubicBezTo>
                  <a:cubicBezTo>
                    <a:pt x="832" y="688"/>
                    <a:pt x="988" y="655"/>
                    <a:pt x="1098" y="588"/>
                  </a:cubicBezTo>
                  <a:cubicBezTo>
                    <a:pt x="1337" y="445"/>
                    <a:pt x="1325" y="206"/>
                    <a:pt x="1086" y="87"/>
                  </a:cubicBezTo>
                  <a:cubicBezTo>
                    <a:pt x="972" y="30"/>
                    <a:pt x="826"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2;p66">
              <a:extLst>
                <a:ext uri="{FF2B5EF4-FFF2-40B4-BE49-F238E27FC236}">
                  <a16:creationId xmlns:a16="http://schemas.microsoft.com/office/drawing/2014/main" id="{109A4CE3-1BD4-D6AA-7FA2-04DA08C1BBAA}"/>
                </a:ext>
              </a:extLst>
            </p:cNvPr>
            <p:cNvSpPr/>
            <p:nvPr/>
          </p:nvSpPr>
          <p:spPr>
            <a:xfrm>
              <a:off x="1140144" y="3978462"/>
              <a:ext cx="268045" cy="46170"/>
            </a:xfrm>
            <a:custGeom>
              <a:avLst/>
              <a:gdLst/>
              <a:ahLst/>
              <a:cxnLst/>
              <a:rect l="l" t="t" r="r" b="b"/>
              <a:pathLst>
                <a:path w="836" h="144" extrusionOk="0">
                  <a:moveTo>
                    <a:pt x="835" y="0"/>
                  </a:moveTo>
                  <a:cubicBezTo>
                    <a:pt x="813" y="7"/>
                    <a:pt x="792" y="17"/>
                    <a:pt x="772" y="28"/>
                  </a:cubicBezTo>
                  <a:lnTo>
                    <a:pt x="772" y="28"/>
                  </a:lnTo>
                  <a:cubicBezTo>
                    <a:pt x="794" y="19"/>
                    <a:pt x="815" y="10"/>
                    <a:pt x="835" y="0"/>
                  </a:cubicBezTo>
                  <a:close/>
                  <a:moveTo>
                    <a:pt x="0" y="0"/>
                  </a:moveTo>
                  <a:lnTo>
                    <a:pt x="191" y="107"/>
                  </a:lnTo>
                  <a:cubicBezTo>
                    <a:pt x="251" y="131"/>
                    <a:pt x="331" y="143"/>
                    <a:pt x="413" y="143"/>
                  </a:cubicBezTo>
                  <a:cubicBezTo>
                    <a:pt x="495" y="143"/>
                    <a:pt x="579" y="131"/>
                    <a:pt x="644" y="107"/>
                  </a:cubicBezTo>
                  <a:cubicBezTo>
                    <a:pt x="686" y="83"/>
                    <a:pt x="727" y="52"/>
                    <a:pt x="772" y="28"/>
                  </a:cubicBezTo>
                  <a:lnTo>
                    <a:pt x="772" y="28"/>
                  </a:lnTo>
                  <a:cubicBezTo>
                    <a:pt x="666" y="69"/>
                    <a:pt x="542" y="90"/>
                    <a:pt x="418" y="90"/>
                  </a:cubicBezTo>
                  <a:cubicBezTo>
                    <a:pt x="269" y="90"/>
                    <a:pt x="120" y="6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3;p66">
              <a:extLst>
                <a:ext uri="{FF2B5EF4-FFF2-40B4-BE49-F238E27FC236}">
                  <a16:creationId xmlns:a16="http://schemas.microsoft.com/office/drawing/2014/main" id="{33328F8D-715B-034F-1455-115CC3C7E2D8}"/>
                </a:ext>
              </a:extLst>
            </p:cNvPr>
            <p:cNvSpPr/>
            <p:nvPr/>
          </p:nvSpPr>
          <p:spPr>
            <a:xfrm>
              <a:off x="933342" y="3619815"/>
              <a:ext cx="681333" cy="391807"/>
            </a:xfrm>
            <a:custGeom>
              <a:avLst/>
              <a:gdLst/>
              <a:ahLst/>
              <a:cxnLst/>
              <a:rect l="l" t="t" r="r" b="b"/>
              <a:pathLst>
                <a:path w="2125" h="1222" extrusionOk="0">
                  <a:moveTo>
                    <a:pt x="1" y="13"/>
                  </a:moveTo>
                  <a:cubicBezTo>
                    <a:pt x="1" y="28"/>
                    <a:pt x="2" y="44"/>
                    <a:pt x="4" y="59"/>
                  </a:cubicBezTo>
                  <a:lnTo>
                    <a:pt x="4" y="59"/>
                  </a:lnTo>
                  <a:cubicBezTo>
                    <a:pt x="3" y="43"/>
                    <a:pt x="2" y="28"/>
                    <a:pt x="1" y="13"/>
                  </a:cubicBezTo>
                  <a:close/>
                  <a:moveTo>
                    <a:pt x="2125" y="1"/>
                  </a:moveTo>
                  <a:cubicBezTo>
                    <a:pt x="2116" y="365"/>
                    <a:pt x="1598" y="603"/>
                    <a:pt x="1060" y="603"/>
                  </a:cubicBezTo>
                  <a:cubicBezTo>
                    <a:pt x="805" y="603"/>
                    <a:pt x="546" y="549"/>
                    <a:pt x="335" y="430"/>
                  </a:cubicBezTo>
                  <a:cubicBezTo>
                    <a:pt x="140" y="333"/>
                    <a:pt x="24" y="206"/>
                    <a:pt x="4" y="59"/>
                  </a:cubicBezTo>
                  <a:lnTo>
                    <a:pt x="4" y="59"/>
                  </a:lnTo>
                  <a:cubicBezTo>
                    <a:pt x="40" y="493"/>
                    <a:pt x="251" y="867"/>
                    <a:pt x="574" y="1074"/>
                  </a:cubicBezTo>
                  <a:cubicBezTo>
                    <a:pt x="727" y="1175"/>
                    <a:pt x="893" y="1221"/>
                    <a:pt x="1057" y="1221"/>
                  </a:cubicBezTo>
                  <a:cubicBezTo>
                    <a:pt x="1595" y="1221"/>
                    <a:pt x="2115" y="723"/>
                    <a:pt x="2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74;p66">
              <a:extLst>
                <a:ext uri="{FF2B5EF4-FFF2-40B4-BE49-F238E27FC236}">
                  <a16:creationId xmlns:a16="http://schemas.microsoft.com/office/drawing/2014/main" id="{84DF18DD-E848-EB64-47B7-1A396BA6C7B7}"/>
                </a:ext>
              </a:extLst>
            </p:cNvPr>
            <p:cNvSpPr/>
            <p:nvPr/>
          </p:nvSpPr>
          <p:spPr>
            <a:xfrm>
              <a:off x="933342" y="3466876"/>
              <a:ext cx="681333" cy="349163"/>
            </a:xfrm>
            <a:custGeom>
              <a:avLst/>
              <a:gdLst/>
              <a:ahLst/>
              <a:cxnLst/>
              <a:rect l="l" t="t" r="r" b="b"/>
              <a:pathLst>
                <a:path w="2125" h="1089" extrusionOk="0">
                  <a:moveTo>
                    <a:pt x="1" y="0"/>
                  </a:moveTo>
                  <a:lnTo>
                    <a:pt x="1" y="478"/>
                  </a:lnTo>
                  <a:cubicBezTo>
                    <a:pt x="1" y="645"/>
                    <a:pt x="108" y="788"/>
                    <a:pt x="335" y="919"/>
                  </a:cubicBezTo>
                  <a:cubicBezTo>
                    <a:pt x="549" y="1036"/>
                    <a:pt x="813" y="1089"/>
                    <a:pt x="1072" y="1089"/>
                  </a:cubicBezTo>
                  <a:cubicBezTo>
                    <a:pt x="1609" y="1089"/>
                    <a:pt x="2125" y="860"/>
                    <a:pt x="2125" y="490"/>
                  </a:cubicBezTo>
                  <a:lnTo>
                    <a:pt x="2125" y="12"/>
                  </a:lnTo>
                  <a:cubicBezTo>
                    <a:pt x="2125" y="167"/>
                    <a:pt x="2017" y="311"/>
                    <a:pt x="1826" y="430"/>
                  </a:cubicBezTo>
                  <a:cubicBezTo>
                    <a:pt x="1616" y="558"/>
                    <a:pt x="1349" y="616"/>
                    <a:pt x="1085" y="616"/>
                  </a:cubicBezTo>
                  <a:cubicBezTo>
                    <a:pt x="538" y="616"/>
                    <a:pt x="1" y="37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5;p66">
              <a:extLst>
                <a:ext uri="{FF2B5EF4-FFF2-40B4-BE49-F238E27FC236}">
                  <a16:creationId xmlns:a16="http://schemas.microsoft.com/office/drawing/2014/main" id="{800D8CB8-534C-0595-24A6-61BBA8298714}"/>
                </a:ext>
              </a:extLst>
            </p:cNvPr>
            <p:cNvSpPr/>
            <p:nvPr/>
          </p:nvSpPr>
          <p:spPr>
            <a:xfrm>
              <a:off x="1029209" y="2799278"/>
              <a:ext cx="512683" cy="291450"/>
            </a:xfrm>
            <a:custGeom>
              <a:avLst/>
              <a:gdLst/>
              <a:ahLst/>
              <a:cxnLst/>
              <a:rect l="l" t="t" r="r" b="b"/>
              <a:pathLst>
                <a:path w="1599" h="909" extrusionOk="0">
                  <a:moveTo>
                    <a:pt x="759" y="0"/>
                  </a:moveTo>
                  <a:cubicBezTo>
                    <a:pt x="388" y="0"/>
                    <a:pt x="32" y="162"/>
                    <a:pt x="24" y="407"/>
                  </a:cubicBezTo>
                  <a:cubicBezTo>
                    <a:pt x="0" y="742"/>
                    <a:pt x="394" y="909"/>
                    <a:pt x="394" y="909"/>
                  </a:cubicBezTo>
                  <a:cubicBezTo>
                    <a:pt x="394" y="849"/>
                    <a:pt x="430" y="634"/>
                    <a:pt x="501" y="586"/>
                  </a:cubicBezTo>
                  <a:cubicBezTo>
                    <a:pt x="573" y="545"/>
                    <a:pt x="668" y="524"/>
                    <a:pt x="764" y="524"/>
                  </a:cubicBezTo>
                  <a:cubicBezTo>
                    <a:pt x="859" y="524"/>
                    <a:pt x="955" y="545"/>
                    <a:pt x="1026" y="586"/>
                  </a:cubicBezTo>
                  <a:cubicBezTo>
                    <a:pt x="1110" y="634"/>
                    <a:pt x="1146" y="849"/>
                    <a:pt x="1146" y="909"/>
                  </a:cubicBezTo>
                  <a:cubicBezTo>
                    <a:pt x="1146" y="909"/>
                    <a:pt x="1599" y="706"/>
                    <a:pt x="1527" y="431"/>
                  </a:cubicBezTo>
                  <a:cubicBezTo>
                    <a:pt x="1527" y="324"/>
                    <a:pt x="1432" y="205"/>
                    <a:pt x="1289" y="133"/>
                  </a:cubicBezTo>
                  <a:cubicBezTo>
                    <a:pt x="1137" y="41"/>
                    <a:pt x="946"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6;p66">
              <a:extLst>
                <a:ext uri="{FF2B5EF4-FFF2-40B4-BE49-F238E27FC236}">
                  <a16:creationId xmlns:a16="http://schemas.microsoft.com/office/drawing/2014/main" id="{19FB9477-474E-2D78-4C34-B0E314BEE200}"/>
                </a:ext>
              </a:extLst>
            </p:cNvPr>
            <p:cNvSpPr/>
            <p:nvPr/>
          </p:nvSpPr>
          <p:spPr>
            <a:xfrm>
              <a:off x="1151687" y="2966644"/>
              <a:ext cx="252654" cy="380264"/>
            </a:xfrm>
            <a:custGeom>
              <a:avLst/>
              <a:gdLst/>
              <a:ahLst/>
              <a:cxnLst/>
              <a:rect l="l" t="t" r="r" b="b"/>
              <a:pathLst>
                <a:path w="788" h="1186" extrusionOk="0">
                  <a:moveTo>
                    <a:pt x="389" y="0"/>
                  </a:moveTo>
                  <a:cubicBezTo>
                    <a:pt x="199" y="0"/>
                    <a:pt x="12" y="72"/>
                    <a:pt x="12" y="220"/>
                  </a:cubicBezTo>
                  <a:cubicBezTo>
                    <a:pt x="12" y="709"/>
                    <a:pt x="0" y="697"/>
                    <a:pt x="0" y="1186"/>
                  </a:cubicBezTo>
                  <a:cubicBezTo>
                    <a:pt x="0" y="1037"/>
                    <a:pt x="197" y="962"/>
                    <a:pt x="394" y="962"/>
                  </a:cubicBezTo>
                  <a:cubicBezTo>
                    <a:pt x="591" y="962"/>
                    <a:pt x="787" y="1037"/>
                    <a:pt x="787" y="1186"/>
                  </a:cubicBezTo>
                  <a:lnTo>
                    <a:pt x="787" y="220"/>
                  </a:lnTo>
                  <a:cubicBezTo>
                    <a:pt x="781" y="75"/>
                    <a:pt x="584" y="0"/>
                    <a:pt x="389"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7;p66">
              <a:extLst>
                <a:ext uri="{FF2B5EF4-FFF2-40B4-BE49-F238E27FC236}">
                  <a16:creationId xmlns:a16="http://schemas.microsoft.com/office/drawing/2014/main" id="{7CC7A855-736A-CC7C-B6B4-316F5F56A687}"/>
                </a:ext>
              </a:extLst>
            </p:cNvPr>
            <p:cNvSpPr/>
            <p:nvPr/>
          </p:nvSpPr>
          <p:spPr>
            <a:xfrm>
              <a:off x="1040751" y="3151965"/>
              <a:ext cx="462986" cy="241433"/>
            </a:xfrm>
            <a:custGeom>
              <a:avLst/>
              <a:gdLst/>
              <a:ahLst/>
              <a:cxnLst/>
              <a:rect l="l" t="t" r="r" b="b"/>
              <a:pathLst>
                <a:path w="1444" h="753" extrusionOk="0">
                  <a:moveTo>
                    <a:pt x="728" y="11"/>
                  </a:moveTo>
                  <a:cubicBezTo>
                    <a:pt x="859" y="11"/>
                    <a:pt x="990" y="35"/>
                    <a:pt x="1086" y="83"/>
                  </a:cubicBezTo>
                  <a:cubicBezTo>
                    <a:pt x="1277" y="202"/>
                    <a:pt x="1288" y="381"/>
                    <a:pt x="1098" y="500"/>
                  </a:cubicBezTo>
                  <a:cubicBezTo>
                    <a:pt x="1000" y="556"/>
                    <a:pt x="867" y="586"/>
                    <a:pt x="734" y="586"/>
                  </a:cubicBezTo>
                  <a:cubicBezTo>
                    <a:pt x="608" y="586"/>
                    <a:pt x="481" y="559"/>
                    <a:pt x="382" y="500"/>
                  </a:cubicBezTo>
                  <a:cubicBezTo>
                    <a:pt x="179" y="405"/>
                    <a:pt x="179" y="202"/>
                    <a:pt x="370" y="83"/>
                  </a:cubicBezTo>
                  <a:cubicBezTo>
                    <a:pt x="465" y="35"/>
                    <a:pt x="597" y="11"/>
                    <a:pt x="728" y="11"/>
                  </a:cubicBezTo>
                  <a:close/>
                  <a:moveTo>
                    <a:pt x="721" y="1"/>
                  </a:moveTo>
                  <a:cubicBezTo>
                    <a:pt x="550" y="1"/>
                    <a:pt x="378" y="40"/>
                    <a:pt x="251" y="119"/>
                  </a:cubicBezTo>
                  <a:cubicBezTo>
                    <a:pt x="0" y="262"/>
                    <a:pt x="12" y="500"/>
                    <a:pt x="263" y="656"/>
                  </a:cubicBezTo>
                  <a:cubicBezTo>
                    <a:pt x="385" y="720"/>
                    <a:pt x="548" y="753"/>
                    <a:pt x="712" y="753"/>
                  </a:cubicBezTo>
                  <a:cubicBezTo>
                    <a:pt x="884" y="753"/>
                    <a:pt x="1059" y="717"/>
                    <a:pt x="1193" y="644"/>
                  </a:cubicBezTo>
                  <a:cubicBezTo>
                    <a:pt x="1444" y="489"/>
                    <a:pt x="1444" y="250"/>
                    <a:pt x="1181" y="107"/>
                  </a:cubicBezTo>
                  <a:cubicBezTo>
                    <a:pt x="1053" y="37"/>
                    <a:pt x="887" y="1"/>
                    <a:pt x="72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78;p66">
              <a:extLst>
                <a:ext uri="{FF2B5EF4-FFF2-40B4-BE49-F238E27FC236}">
                  <a16:creationId xmlns:a16="http://schemas.microsoft.com/office/drawing/2014/main" id="{CBDF1549-34C9-DE90-F592-7531670FDE33}"/>
                </a:ext>
              </a:extLst>
            </p:cNvPr>
            <p:cNvSpPr/>
            <p:nvPr/>
          </p:nvSpPr>
          <p:spPr>
            <a:xfrm>
              <a:off x="922120" y="3147477"/>
              <a:ext cx="692555" cy="522623"/>
            </a:xfrm>
            <a:custGeom>
              <a:avLst/>
              <a:gdLst/>
              <a:ahLst/>
              <a:cxnLst/>
              <a:rect l="l" t="t" r="r" b="b"/>
              <a:pathLst>
                <a:path w="2160" h="1630" extrusionOk="0">
                  <a:moveTo>
                    <a:pt x="1099" y="0"/>
                  </a:moveTo>
                  <a:cubicBezTo>
                    <a:pt x="957" y="0"/>
                    <a:pt x="828" y="28"/>
                    <a:pt x="724" y="74"/>
                  </a:cubicBezTo>
                  <a:lnTo>
                    <a:pt x="724" y="74"/>
                  </a:lnTo>
                  <a:cubicBezTo>
                    <a:pt x="845" y="30"/>
                    <a:pt x="977" y="6"/>
                    <a:pt x="1113" y="6"/>
                  </a:cubicBezTo>
                  <a:cubicBezTo>
                    <a:pt x="1202" y="6"/>
                    <a:pt x="1293" y="16"/>
                    <a:pt x="1384" y="37"/>
                  </a:cubicBezTo>
                  <a:cubicBezTo>
                    <a:pt x="1285" y="12"/>
                    <a:pt x="1189" y="0"/>
                    <a:pt x="1099" y="0"/>
                  </a:cubicBezTo>
                  <a:close/>
                  <a:moveTo>
                    <a:pt x="724" y="74"/>
                  </a:moveTo>
                  <a:cubicBezTo>
                    <a:pt x="402" y="193"/>
                    <a:pt x="153" y="453"/>
                    <a:pt x="72" y="777"/>
                  </a:cubicBezTo>
                  <a:cubicBezTo>
                    <a:pt x="0" y="1075"/>
                    <a:pt x="36" y="1290"/>
                    <a:pt x="358" y="1457"/>
                  </a:cubicBezTo>
                  <a:cubicBezTo>
                    <a:pt x="573" y="1576"/>
                    <a:pt x="835" y="1629"/>
                    <a:pt x="1092" y="1629"/>
                  </a:cubicBezTo>
                  <a:cubicBezTo>
                    <a:pt x="1633" y="1629"/>
                    <a:pt x="2151" y="1392"/>
                    <a:pt x="2160" y="1027"/>
                  </a:cubicBezTo>
                  <a:cubicBezTo>
                    <a:pt x="2160" y="342"/>
                    <a:pt x="1547" y="83"/>
                    <a:pt x="1495" y="83"/>
                  </a:cubicBezTo>
                  <a:cubicBezTo>
                    <a:pt x="1493" y="83"/>
                    <a:pt x="1491" y="84"/>
                    <a:pt x="1491" y="85"/>
                  </a:cubicBezTo>
                  <a:cubicBezTo>
                    <a:pt x="1814" y="216"/>
                    <a:pt x="1849" y="491"/>
                    <a:pt x="1575" y="658"/>
                  </a:cubicBezTo>
                  <a:cubicBezTo>
                    <a:pt x="1451" y="732"/>
                    <a:pt x="1278" y="771"/>
                    <a:pt x="1104" y="771"/>
                  </a:cubicBezTo>
                  <a:cubicBezTo>
                    <a:pt x="944" y="771"/>
                    <a:pt x="782" y="738"/>
                    <a:pt x="656" y="670"/>
                  </a:cubicBezTo>
                  <a:cubicBezTo>
                    <a:pt x="324" y="480"/>
                    <a:pt x="427" y="205"/>
                    <a:pt x="724" y="74"/>
                  </a:cubicBez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79;p66">
              <a:extLst>
                <a:ext uri="{FF2B5EF4-FFF2-40B4-BE49-F238E27FC236}">
                  <a16:creationId xmlns:a16="http://schemas.microsoft.com/office/drawing/2014/main" id="{9B40EA34-751B-55AB-1F64-38940FBF2F80}"/>
                </a:ext>
              </a:extLst>
            </p:cNvPr>
            <p:cNvSpPr/>
            <p:nvPr/>
          </p:nvSpPr>
          <p:spPr>
            <a:xfrm>
              <a:off x="1113212" y="3078863"/>
              <a:ext cx="333132" cy="260991"/>
            </a:xfrm>
            <a:custGeom>
              <a:avLst/>
              <a:gdLst/>
              <a:ahLst/>
              <a:cxnLst/>
              <a:rect l="l" t="t" r="r" b="b"/>
              <a:pathLst>
                <a:path w="1039" h="814" extrusionOk="0">
                  <a:moveTo>
                    <a:pt x="1" y="1"/>
                  </a:moveTo>
                  <a:lnTo>
                    <a:pt x="1" y="526"/>
                  </a:lnTo>
                  <a:cubicBezTo>
                    <a:pt x="1" y="702"/>
                    <a:pt x="249" y="814"/>
                    <a:pt x="505" y="814"/>
                  </a:cubicBezTo>
                  <a:cubicBezTo>
                    <a:pt x="631" y="814"/>
                    <a:pt x="758" y="787"/>
                    <a:pt x="860" y="728"/>
                  </a:cubicBezTo>
                  <a:cubicBezTo>
                    <a:pt x="1039" y="633"/>
                    <a:pt x="991" y="585"/>
                    <a:pt x="991" y="1"/>
                  </a:cubicBezTo>
                  <a:lnTo>
                    <a:pt x="991" y="1"/>
                  </a:lnTo>
                  <a:cubicBezTo>
                    <a:pt x="991" y="174"/>
                    <a:pt x="735" y="295"/>
                    <a:pt x="475" y="295"/>
                  </a:cubicBezTo>
                  <a:cubicBezTo>
                    <a:pt x="358" y="295"/>
                    <a:pt x="240" y="271"/>
                    <a:pt x="144" y="215"/>
                  </a:cubicBezTo>
                  <a:cubicBezTo>
                    <a:pt x="37" y="156"/>
                    <a:pt x="1" y="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80;p66">
              <a:extLst>
                <a:ext uri="{FF2B5EF4-FFF2-40B4-BE49-F238E27FC236}">
                  <a16:creationId xmlns:a16="http://schemas.microsoft.com/office/drawing/2014/main" id="{E477250E-1778-B7E6-C7E5-12B0CBE7A8B0}"/>
                </a:ext>
              </a:extLst>
            </p:cNvPr>
            <p:cNvSpPr/>
            <p:nvPr/>
          </p:nvSpPr>
          <p:spPr>
            <a:xfrm>
              <a:off x="971176" y="2790300"/>
              <a:ext cx="628109" cy="391486"/>
            </a:xfrm>
            <a:custGeom>
              <a:avLst/>
              <a:gdLst/>
              <a:ahLst/>
              <a:cxnLst/>
              <a:rect l="l" t="t" r="r" b="b"/>
              <a:pathLst>
                <a:path w="1959" h="1221" extrusionOk="0">
                  <a:moveTo>
                    <a:pt x="955" y="37"/>
                  </a:moveTo>
                  <a:cubicBezTo>
                    <a:pt x="1145" y="37"/>
                    <a:pt x="1335" y="79"/>
                    <a:pt x="1482" y="161"/>
                  </a:cubicBezTo>
                  <a:cubicBezTo>
                    <a:pt x="1780" y="316"/>
                    <a:pt x="1780" y="591"/>
                    <a:pt x="1494" y="770"/>
                  </a:cubicBezTo>
                  <a:cubicBezTo>
                    <a:pt x="1342" y="861"/>
                    <a:pt x="1144" y="905"/>
                    <a:pt x="947" y="905"/>
                  </a:cubicBezTo>
                  <a:cubicBezTo>
                    <a:pt x="756" y="905"/>
                    <a:pt x="566" y="864"/>
                    <a:pt x="420" y="781"/>
                  </a:cubicBezTo>
                  <a:cubicBezTo>
                    <a:pt x="122" y="614"/>
                    <a:pt x="110" y="340"/>
                    <a:pt x="408" y="173"/>
                  </a:cubicBezTo>
                  <a:cubicBezTo>
                    <a:pt x="560" y="82"/>
                    <a:pt x="758" y="37"/>
                    <a:pt x="955" y="37"/>
                  </a:cubicBezTo>
                  <a:close/>
                  <a:moveTo>
                    <a:pt x="944" y="0"/>
                  </a:moveTo>
                  <a:cubicBezTo>
                    <a:pt x="498" y="0"/>
                    <a:pt x="40" y="207"/>
                    <a:pt x="14" y="591"/>
                  </a:cubicBezTo>
                  <a:cubicBezTo>
                    <a:pt x="0" y="986"/>
                    <a:pt x="479" y="1220"/>
                    <a:pt x="961" y="1220"/>
                  </a:cubicBezTo>
                  <a:cubicBezTo>
                    <a:pt x="1308" y="1220"/>
                    <a:pt x="1658" y="1099"/>
                    <a:pt x="1828" y="829"/>
                  </a:cubicBezTo>
                  <a:cubicBezTo>
                    <a:pt x="1959" y="614"/>
                    <a:pt x="1887" y="292"/>
                    <a:pt x="1446" y="101"/>
                  </a:cubicBezTo>
                  <a:cubicBezTo>
                    <a:pt x="1299" y="33"/>
                    <a:pt x="1123" y="0"/>
                    <a:pt x="944" y="0"/>
                  </a:cubicBez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1;p66">
              <a:extLst>
                <a:ext uri="{FF2B5EF4-FFF2-40B4-BE49-F238E27FC236}">
                  <a16:creationId xmlns:a16="http://schemas.microsoft.com/office/drawing/2014/main" id="{5F33A9F0-76AF-DD25-39D8-5DD7678693F2}"/>
                </a:ext>
              </a:extLst>
            </p:cNvPr>
            <p:cNvSpPr/>
            <p:nvPr/>
          </p:nvSpPr>
          <p:spPr>
            <a:xfrm>
              <a:off x="1430629" y="3257451"/>
              <a:ext cx="149733" cy="257143"/>
            </a:xfrm>
            <a:custGeom>
              <a:avLst/>
              <a:gdLst/>
              <a:ahLst/>
              <a:cxnLst/>
              <a:rect l="l" t="t" r="r" b="b"/>
              <a:pathLst>
                <a:path w="467" h="802" extrusionOk="0">
                  <a:moveTo>
                    <a:pt x="167" y="0"/>
                  </a:moveTo>
                  <a:cubicBezTo>
                    <a:pt x="77" y="0"/>
                    <a:pt x="13" y="67"/>
                    <a:pt x="13" y="171"/>
                  </a:cubicBezTo>
                  <a:cubicBezTo>
                    <a:pt x="13" y="327"/>
                    <a:pt x="1" y="350"/>
                    <a:pt x="61" y="386"/>
                  </a:cubicBezTo>
                  <a:lnTo>
                    <a:pt x="72" y="398"/>
                  </a:lnTo>
                  <a:cubicBezTo>
                    <a:pt x="82" y="401"/>
                    <a:pt x="91" y="403"/>
                    <a:pt x="98" y="403"/>
                  </a:cubicBezTo>
                  <a:cubicBezTo>
                    <a:pt x="119" y="403"/>
                    <a:pt x="132" y="392"/>
                    <a:pt x="132" y="374"/>
                  </a:cubicBezTo>
                  <a:cubicBezTo>
                    <a:pt x="132" y="195"/>
                    <a:pt x="132" y="148"/>
                    <a:pt x="156" y="136"/>
                  </a:cubicBezTo>
                  <a:cubicBezTo>
                    <a:pt x="159" y="134"/>
                    <a:pt x="163" y="133"/>
                    <a:pt x="168" y="133"/>
                  </a:cubicBezTo>
                  <a:cubicBezTo>
                    <a:pt x="216" y="133"/>
                    <a:pt x="335" y="242"/>
                    <a:pt x="335" y="350"/>
                  </a:cubicBezTo>
                  <a:cubicBezTo>
                    <a:pt x="347" y="732"/>
                    <a:pt x="335" y="744"/>
                    <a:pt x="371" y="768"/>
                  </a:cubicBezTo>
                  <a:lnTo>
                    <a:pt x="395" y="792"/>
                  </a:lnTo>
                  <a:cubicBezTo>
                    <a:pt x="401" y="798"/>
                    <a:pt x="410" y="801"/>
                    <a:pt x="419" y="801"/>
                  </a:cubicBezTo>
                  <a:cubicBezTo>
                    <a:pt x="441" y="801"/>
                    <a:pt x="466" y="782"/>
                    <a:pt x="466" y="756"/>
                  </a:cubicBezTo>
                  <a:lnTo>
                    <a:pt x="466" y="350"/>
                  </a:lnTo>
                  <a:cubicBezTo>
                    <a:pt x="466" y="231"/>
                    <a:pt x="371" y="88"/>
                    <a:pt x="275" y="28"/>
                  </a:cubicBezTo>
                  <a:cubicBezTo>
                    <a:pt x="237" y="9"/>
                    <a:pt x="200" y="0"/>
                    <a:pt x="1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6;p66">
            <a:extLst>
              <a:ext uri="{FF2B5EF4-FFF2-40B4-BE49-F238E27FC236}">
                <a16:creationId xmlns:a16="http://schemas.microsoft.com/office/drawing/2014/main" id="{90BCD540-5F0C-CA3E-F0B4-99E161B2E31C}"/>
              </a:ext>
            </a:extLst>
          </p:cNvPr>
          <p:cNvGrpSpPr/>
          <p:nvPr/>
        </p:nvGrpSpPr>
        <p:grpSpPr>
          <a:xfrm>
            <a:off x="5703051" y="558376"/>
            <a:ext cx="611119" cy="1721734"/>
            <a:chOff x="7561605" y="2212575"/>
            <a:chExt cx="763994" cy="2152437"/>
          </a:xfrm>
        </p:grpSpPr>
        <p:sp>
          <p:nvSpPr>
            <p:cNvPr id="22" name="Google Shape;1787;p66">
              <a:extLst>
                <a:ext uri="{FF2B5EF4-FFF2-40B4-BE49-F238E27FC236}">
                  <a16:creationId xmlns:a16="http://schemas.microsoft.com/office/drawing/2014/main" id="{61D1E85E-CB13-A388-FA7C-C5178B744D41}"/>
                </a:ext>
              </a:extLst>
            </p:cNvPr>
            <p:cNvSpPr/>
            <p:nvPr/>
          </p:nvSpPr>
          <p:spPr>
            <a:xfrm>
              <a:off x="7801072" y="4136126"/>
              <a:ext cx="315700" cy="182562"/>
            </a:xfrm>
            <a:custGeom>
              <a:avLst/>
              <a:gdLst/>
              <a:ahLst/>
              <a:cxnLst/>
              <a:rect l="l" t="t" r="r" b="b"/>
              <a:pathLst>
                <a:path w="1731" h="1001" extrusionOk="0">
                  <a:moveTo>
                    <a:pt x="24" y="1"/>
                  </a:moveTo>
                  <a:cubicBezTo>
                    <a:pt x="12" y="49"/>
                    <a:pt x="0" y="84"/>
                    <a:pt x="12" y="132"/>
                  </a:cubicBezTo>
                  <a:cubicBezTo>
                    <a:pt x="47" y="296"/>
                    <a:pt x="530" y="598"/>
                    <a:pt x="695" y="598"/>
                  </a:cubicBezTo>
                  <a:cubicBezTo>
                    <a:pt x="698" y="598"/>
                    <a:pt x="701" y="598"/>
                    <a:pt x="704" y="597"/>
                  </a:cubicBezTo>
                  <a:cubicBezTo>
                    <a:pt x="847" y="597"/>
                    <a:pt x="895" y="788"/>
                    <a:pt x="1181" y="955"/>
                  </a:cubicBezTo>
                  <a:cubicBezTo>
                    <a:pt x="1245" y="987"/>
                    <a:pt x="1302" y="1000"/>
                    <a:pt x="1352" y="1000"/>
                  </a:cubicBezTo>
                  <a:cubicBezTo>
                    <a:pt x="1527" y="1000"/>
                    <a:pt x="1624" y="844"/>
                    <a:pt x="1671" y="788"/>
                  </a:cubicBezTo>
                  <a:cubicBezTo>
                    <a:pt x="1730" y="729"/>
                    <a:pt x="1611" y="609"/>
                    <a:pt x="1611" y="585"/>
                  </a:cubicBezTo>
                  <a:cubicBezTo>
                    <a:pt x="1611" y="585"/>
                    <a:pt x="1505" y="797"/>
                    <a:pt x="1368" y="797"/>
                  </a:cubicBezTo>
                  <a:cubicBezTo>
                    <a:pt x="1339" y="797"/>
                    <a:pt x="1308" y="787"/>
                    <a:pt x="1277" y="764"/>
                  </a:cubicBezTo>
                  <a:cubicBezTo>
                    <a:pt x="1098" y="621"/>
                    <a:pt x="835" y="490"/>
                    <a:pt x="668" y="430"/>
                  </a:cubicBezTo>
                  <a:cubicBezTo>
                    <a:pt x="501" y="383"/>
                    <a:pt x="346" y="287"/>
                    <a:pt x="227" y="228"/>
                  </a:cubicBezTo>
                  <a:cubicBezTo>
                    <a:pt x="132" y="180"/>
                    <a:pt x="60" y="61"/>
                    <a:pt x="24" y="1"/>
                  </a:cubicBezTo>
                  <a:close/>
                </a:path>
              </a:pathLst>
            </a:custGeom>
            <a:solidFill>
              <a:srgbClr val="FA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8;p66">
              <a:extLst>
                <a:ext uri="{FF2B5EF4-FFF2-40B4-BE49-F238E27FC236}">
                  <a16:creationId xmlns:a16="http://schemas.microsoft.com/office/drawing/2014/main" id="{467A6CCA-5544-C6E7-B971-682AF0011AF1}"/>
                </a:ext>
              </a:extLst>
            </p:cNvPr>
            <p:cNvSpPr/>
            <p:nvPr/>
          </p:nvSpPr>
          <p:spPr>
            <a:xfrm>
              <a:off x="8062060" y="2828469"/>
              <a:ext cx="263539" cy="300562"/>
            </a:xfrm>
            <a:custGeom>
              <a:avLst/>
              <a:gdLst/>
              <a:ahLst/>
              <a:cxnLst/>
              <a:rect l="l" t="t" r="r" b="b"/>
              <a:pathLst>
                <a:path w="1445" h="1648" extrusionOk="0">
                  <a:moveTo>
                    <a:pt x="1349" y="1"/>
                  </a:moveTo>
                  <a:lnTo>
                    <a:pt x="896" y="61"/>
                  </a:lnTo>
                  <a:cubicBezTo>
                    <a:pt x="896" y="61"/>
                    <a:pt x="645" y="275"/>
                    <a:pt x="574" y="490"/>
                  </a:cubicBezTo>
                  <a:cubicBezTo>
                    <a:pt x="490" y="693"/>
                    <a:pt x="1" y="1444"/>
                    <a:pt x="1" y="1444"/>
                  </a:cubicBezTo>
                  <a:lnTo>
                    <a:pt x="347" y="1647"/>
                  </a:lnTo>
                  <a:cubicBezTo>
                    <a:pt x="347" y="1647"/>
                    <a:pt x="347" y="1504"/>
                    <a:pt x="395" y="1468"/>
                  </a:cubicBezTo>
                  <a:cubicBezTo>
                    <a:pt x="430" y="1421"/>
                    <a:pt x="1110" y="812"/>
                    <a:pt x="1254" y="621"/>
                  </a:cubicBezTo>
                  <a:cubicBezTo>
                    <a:pt x="1409" y="430"/>
                    <a:pt x="1444" y="61"/>
                    <a:pt x="1444" y="61"/>
                  </a:cubicBezTo>
                  <a:lnTo>
                    <a:pt x="1349" y="1"/>
                  </a:ln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9;p66">
              <a:extLst>
                <a:ext uri="{FF2B5EF4-FFF2-40B4-BE49-F238E27FC236}">
                  <a16:creationId xmlns:a16="http://schemas.microsoft.com/office/drawing/2014/main" id="{F58C03C8-A6E9-BF26-1B74-05A6F8F6BAAC}"/>
                </a:ext>
              </a:extLst>
            </p:cNvPr>
            <p:cNvSpPr/>
            <p:nvPr/>
          </p:nvSpPr>
          <p:spPr>
            <a:xfrm>
              <a:off x="7801072" y="4110410"/>
              <a:ext cx="315700" cy="208278"/>
            </a:xfrm>
            <a:custGeom>
              <a:avLst/>
              <a:gdLst/>
              <a:ahLst/>
              <a:cxnLst/>
              <a:rect l="l" t="t" r="r" b="b"/>
              <a:pathLst>
                <a:path w="1731" h="1142" extrusionOk="0">
                  <a:moveTo>
                    <a:pt x="231" y="1"/>
                  </a:moveTo>
                  <a:cubicBezTo>
                    <a:pt x="152" y="1"/>
                    <a:pt x="78" y="61"/>
                    <a:pt x="24" y="142"/>
                  </a:cubicBezTo>
                  <a:cubicBezTo>
                    <a:pt x="12" y="190"/>
                    <a:pt x="0" y="225"/>
                    <a:pt x="12" y="273"/>
                  </a:cubicBezTo>
                  <a:cubicBezTo>
                    <a:pt x="47" y="437"/>
                    <a:pt x="530" y="739"/>
                    <a:pt x="695" y="739"/>
                  </a:cubicBezTo>
                  <a:cubicBezTo>
                    <a:pt x="698" y="739"/>
                    <a:pt x="701" y="739"/>
                    <a:pt x="704" y="738"/>
                  </a:cubicBezTo>
                  <a:cubicBezTo>
                    <a:pt x="847" y="738"/>
                    <a:pt x="895" y="929"/>
                    <a:pt x="1181" y="1096"/>
                  </a:cubicBezTo>
                  <a:cubicBezTo>
                    <a:pt x="1245" y="1128"/>
                    <a:pt x="1302" y="1141"/>
                    <a:pt x="1352" y="1141"/>
                  </a:cubicBezTo>
                  <a:cubicBezTo>
                    <a:pt x="1527" y="1141"/>
                    <a:pt x="1624" y="985"/>
                    <a:pt x="1671" y="929"/>
                  </a:cubicBezTo>
                  <a:cubicBezTo>
                    <a:pt x="1730" y="870"/>
                    <a:pt x="1611" y="762"/>
                    <a:pt x="1611" y="762"/>
                  </a:cubicBezTo>
                  <a:lnTo>
                    <a:pt x="1611" y="726"/>
                  </a:lnTo>
                  <a:cubicBezTo>
                    <a:pt x="1611" y="667"/>
                    <a:pt x="1599" y="583"/>
                    <a:pt x="1575" y="524"/>
                  </a:cubicBezTo>
                  <a:cubicBezTo>
                    <a:pt x="1575" y="500"/>
                    <a:pt x="1492" y="213"/>
                    <a:pt x="1492" y="213"/>
                  </a:cubicBezTo>
                  <a:lnTo>
                    <a:pt x="1014" y="46"/>
                  </a:lnTo>
                  <a:cubicBezTo>
                    <a:pt x="1014" y="46"/>
                    <a:pt x="895" y="82"/>
                    <a:pt x="847" y="94"/>
                  </a:cubicBezTo>
                  <a:cubicBezTo>
                    <a:pt x="831" y="94"/>
                    <a:pt x="784" y="99"/>
                    <a:pt x="718" y="99"/>
                  </a:cubicBezTo>
                  <a:cubicBezTo>
                    <a:pt x="686" y="99"/>
                    <a:pt x="648" y="98"/>
                    <a:pt x="609" y="94"/>
                  </a:cubicBezTo>
                  <a:cubicBezTo>
                    <a:pt x="501" y="82"/>
                    <a:pt x="370" y="58"/>
                    <a:pt x="310" y="23"/>
                  </a:cubicBezTo>
                  <a:cubicBezTo>
                    <a:pt x="284" y="8"/>
                    <a:pt x="257" y="1"/>
                    <a:pt x="231" y="1"/>
                  </a:cubicBezTo>
                  <a:close/>
                </a:path>
              </a:pathLst>
            </a:custGeom>
            <a:solidFill>
              <a:srgbClr val="7D7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90;p66">
              <a:extLst>
                <a:ext uri="{FF2B5EF4-FFF2-40B4-BE49-F238E27FC236}">
                  <a16:creationId xmlns:a16="http://schemas.microsoft.com/office/drawing/2014/main" id="{C3B24423-FA29-F2A4-B5B9-112A12529F4D}"/>
                </a:ext>
              </a:extLst>
            </p:cNvPr>
            <p:cNvSpPr/>
            <p:nvPr/>
          </p:nvSpPr>
          <p:spPr>
            <a:xfrm>
              <a:off x="7849950" y="3106779"/>
              <a:ext cx="364578" cy="1074765"/>
            </a:xfrm>
            <a:custGeom>
              <a:avLst/>
              <a:gdLst/>
              <a:ahLst/>
              <a:cxnLst/>
              <a:rect l="l" t="t" r="r" b="b"/>
              <a:pathLst>
                <a:path w="1999" h="5893" extrusionOk="0">
                  <a:moveTo>
                    <a:pt x="1155" y="0"/>
                  </a:moveTo>
                  <a:cubicBezTo>
                    <a:pt x="1" y="0"/>
                    <a:pt x="282" y="1592"/>
                    <a:pt x="293" y="1636"/>
                  </a:cubicBezTo>
                  <a:cubicBezTo>
                    <a:pt x="293" y="1672"/>
                    <a:pt x="579" y="2782"/>
                    <a:pt x="734" y="3259"/>
                  </a:cubicBezTo>
                  <a:cubicBezTo>
                    <a:pt x="866" y="3736"/>
                    <a:pt x="555" y="5466"/>
                    <a:pt x="555" y="5466"/>
                  </a:cubicBezTo>
                  <a:cubicBezTo>
                    <a:pt x="555" y="5466"/>
                    <a:pt x="687" y="5764"/>
                    <a:pt x="878" y="5872"/>
                  </a:cubicBezTo>
                  <a:cubicBezTo>
                    <a:pt x="912" y="5887"/>
                    <a:pt x="950" y="5893"/>
                    <a:pt x="988" y="5893"/>
                  </a:cubicBezTo>
                  <a:cubicBezTo>
                    <a:pt x="1166" y="5893"/>
                    <a:pt x="1367" y="5764"/>
                    <a:pt x="1367" y="5764"/>
                  </a:cubicBezTo>
                  <a:cubicBezTo>
                    <a:pt x="1367" y="5764"/>
                    <a:pt x="1784" y="4965"/>
                    <a:pt x="1892" y="4619"/>
                  </a:cubicBezTo>
                  <a:cubicBezTo>
                    <a:pt x="1999" y="4261"/>
                    <a:pt x="1892" y="3808"/>
                    <a:pt x="1820" y="3426"/>
                  </a:cubicBezTo>
                  <a:cubicBezTo>
                    <a:pt x="1748" y="3032"/>
                    <a:pt x="1868" y="2913"/>
                    <a:pt x="1820" y="2710"/>
                  </a:cubicBezTo>
                  <a:cubicBezTo>
                    <a:pt x="1772" y="2507"/>
                    <a:pt x="1796" y="1159"/>
                    <a:pt x="1808" y="694"/>
                  </a:cubicBezTo>
                  <a:cubicBezTo>
                    <a:pt x="1820" y="229"/>
                    <a:pt x="1426" y="26"/>
                    <a:pt x="1426" y="26"/>
                  </a:cubicBezTo>
                  <a:cubicBezTo>
                    <a:pt x="1328" y="8"/>
                    <a:pt x="1238" y="0"/>
                    <a:pt x="1155"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91;p66">
              <a:extLst>
                <a:ext uri="{FF2B5EF4-FFF2-40B4-BE49-F238E27FC236}">
                  <a16:creationId xmlns:a16="http://schemas.microsoft.com/office/drawing/2014/main" id="{F0A263E0-AE9B-DC98-DC46-5BF80744F89F}"/>
                </a:ext>
              </a:extLst>
            </p:cNvPr>
            <p:cNvSpPr/>
            <p:nvPr/>
          </p:nvSpPr>
          <p:spPr>
            <a:xfrm>
              <a:off x="7801072" y="4110410"/>
              <a:ext cx="315700" cy="208278"/>
            </a:xfrm>
            <a:custGeom>
              <a:avLst/>
              <a:gdLst/>
              <a:ahLst/>
              <a:cxnLst/>
              <a:rect l="l" t="t" r="r" b="b"/>
              <a:pathLst>
                <a:path w="1731" h="1142" extrusionOk="0">
                  <a:moveTo>
                    <a:pt x="229" y="1"/>
                  </a:moveTo>
                  <a:cubicBezTo>
                    <a:pt x="147" y="1"/>
                    <a:pt x="69" y="61"/>
                    <a:pt x="24" y="142"/>
                  </a:cubicBezTo>
                  <a:cubicBezTo>
                    <a:pt x="12" y="190"/>
                    <a:pt x="0" y="225"/>
                    <a:pt x="12" y="273"/>
                  </a:cubicBezTo>
                  <a:cubicBezTo>
                    <a:pt x="47" y="437"/>
                    <a:pt x="530" y="739"/>
                    <a:pt x="695" y="739"/>
                  </a:cubicBezTo>
                  <a:cubicBezTo>
                    <a:pt x="698" y="739"/>
                    <a:pt x="701" y="739"/>
                    <a:pt x="704" y="738"/>
                  </a:cubicBezTo>
                  <a:cubicBezTo>
                    <a:pt x="847" y="738"/>
                    <a:pt x="895" y="929"/>
                    <a:pt x="1181" y="1096"/>
                  </a:cubicBezTo>
                  <a:cubicBezTo>
                    <a:pt x="1245" y="1128"/>
                    <a:pt x="1302" y="1141"/>
                    <a:pt x="1352" y="1141"/>
                  </a:cubicBezTo>
                  <a:cubicBezTo>
                    <a:pt x="1527" y="1141"/>
                    <a:pt x="1624" y="985"/>
                    <a:pt x="1671" y="929"/>
                  </a:cubicBezTo>
                  <a:cubicBezTo>
                    <a:pt x="1730" y="870"/>
                    <a:pt x="1611" y="762"/>
                    <a:pt x="1611" y="762"/>
                  </a:cubicBezTo>
                  <a:lnTo>
                    <a:pt x="1611" y="726"/>
                  </a:lnTo>
                  <a:cubicBezTo>
                    <a:pt x="1611" y="667"/>
                    <a:pt x="1599" y="583"/>
                    <a:pt x="1575" y="524"/>
                  </a:cubicBezTo>
                  <a:cubicBezTo>
                    <a:pt x="1575" y="500"/>
                    <a:pt x="1563" y="464"/>
                    <a:pt x="1551" y="428"/>
                  </a:cubicBezTo>
                  <a:cubicBezTo>
                    <a:pt x="1551" y="428"/>
                    <a:pt x="1492" y="464"/>
                    <a:pt x="1420" y="500"/>
                  </a:cubicBezTo>
                  <a:cubicBezTo>
                    <a:pt x="1410" y="508"/>
                    <a:pt x="1396" y="511"/>
                    <a:pt x="1381" y="511"/>
                  </a:cubicBezTo>
                  <a:cubicBezTo>
                    <a:pt x="1327" y="511"/>
                    <a:pt x="1250" y="471"/>
                    <a:pt x="1194" y="471"/>
                  </a:cubicBezTo>
                  <a:cubicBezTo>
                    <a:pt x="1175" y="471"/>
                    <a:pt x="1158" y="475"/>
                    <a:pt x="1146" y="488"/>
                  </a:cubicBezTo>
                  <a:cubicBezTo>
                    <a:pt x="1132" y="499"/>
                    <a:pt x="1107" y="504"/>
                    <a:pt x="1077" y="504"/>
                  </a:cubicBezTo>
                  <a:cubicBezTo>
                    <a:pt x="951" y="504"/>
                    <a:pt x="719" y="421"/>
                    <a:pt x="680" y="392"/>
                  </a:cubicBezTo>
                  <a:cubicBezTo>
                    <a:pt x="645" y="357"/>
                    <a:pt x="537" y="273"/>
                    <a:pt x="525" y="213"/>
                  </a:cubicBezTo>
                  <a:cubicBezTo>
                    <a:pt x="501" y="166"/>
                    <a:pt x="561" y="118"/>
                    <a:pt x="609" y="94"/>
                  </a:cubicBezTo>
                  <a:cubicBezTo>
                    <a:pt x="501" y="82"/>
                    <a:pt x="370" y="58"/>
                    <a:pt x="310" y="23"/>
                  </a:cubicBezTo>
                  <a:cubicBezTo>
                    <a:pt x="284" y="8"/>
                    <a:pt x="256" y="1"/>
                    <a:pt x="229" y="1"/>
                  </a:cubicBezTo>
                  <a:close/>
                </a:path>
              </a:pathLst>
            </a:custGeom>
            <a:solidFill>
              <a:srgbClr val="625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92;p66">
              <a:extLst>
                <a:ext uri="{FF2B5EF4-FFF2-40B4-BE49-F238E27FC236}">
                  <a16:creationId xmlns:a16="http://schemas.microsoft.com/office/drawing/2014/main" id="{95EC7AE9-AA0C-4B8B-B47F-A74D888D36DF}"/>
                </a:ext>
              </a:extLst>
            </p:cNvPr>
            <p:cNvSpPr/>
            <p:nvPr/>
          </p:nvSpPr>
          <p:spPr>
            <a:xfrm>
              <a:off x="7561605" y="4264520"/>
              <a:ext cx="354911" cy="100491"/>
            </a:xfrm>
            <a:custGeom>
              <a:avLst/>
              <a:gdLst/>
              <a:ahLst/>
              <a:cxnLst/>
              <a:rect l="l" t="t" r="r" b="b"/>
              <a:pathLst>
                <a:path w="1946" h="551" extrusionOk="0">
                  <a:moveTo>
                    <a:pt x="1802" y="1"/>
                  </a:moveTo>
                  <a:cubicBezTo>
                    <a:pt x="1802" y="1"/>
                    <a:pt x="1680" y="317"/>
                    <a:pt x="1510" y="317"/>
                  </a:cubicBezTo>
                  <a:cubicBezTo>
                    <a:pt x="1497" y="317"/>
                    <a:pt x="1483" y="315"/>
                    <a:pt x="1468" y="311"/>
                  </a:cubicBezTo>
                  <a:cubicBezTo>
                    <a:pt x="1311" y="265"/>
                    <a:pt x="1089" y="247"/>
                    <a:pt x="914" y="247"/>
                  </a:cubicBezTo>
                  <a:cubicBezTo>
                    <a:pt x="864" y="247"/>
                    <a:pt x="817" y="249"/>
                    <a:pt x="776" y="251"/>
                  </a:cubicBezTo>
                  <a:cubicBezTo>
                    <a:pt x="724" y="255"/>
                    <a:pt x="671" y="256"/>
                    <a:pt x="618" y="256"/>
                  </a:cubicBezTo>
                  <a:cubicBezTo>
                    <a:pt x="491" y="256"/>
                    <a:pt x="368" y="248"/>
                    <a:pt x="275" y="239"/>
                  </a:cubicBezTo>
                  <a:cubicBezTo>
                    <a:pt x="180" y="216"/>
                    <a:pt x="96" y="144"/>
                    <a:pt x="49" y="96"/>
                  </a:cubicBezTo>
                  <a:cubicBezTo>
                    <a:pt x="13" y="156"/>
                    <a:pt x="1" y="204"/>
                    <a:pt x="13" y="239"/>
                  </a:cubicBezTo>
                  <a:cubicBezTo>
                    <a:pt x="39" y="346"/>
                    <a:pt x="362" y="426"/>
                    <a:pt x="595" y="426"/>
                  </a:cubicBezTo>
                  <a:cubicBezTo>
                    <a:pt x="675" y="426"/>
                    <a:pt x="745" y="416"/>
                    <a:pt x="788" y="394"/>
                  </a:cubicBezTo>
                  <a:cubicBezTo>
                    <a:pt x="814" y="383"/>
                    <a:pt x="837" y="379"/>
                    <a:pt x="859" y="379"/>
                  </a:cubicBezTo>
                  <a:cubicBezTo>
                    <a:pt x="977" y="379"/>
                    <a:pt x="1053" y="519"/>
                    <a:pt x="1325" y="550"/>
                  </a:cubicBezTo>
                  <a:cubicBezTo>
                    <a:pt x="1337" y="550"/>
                    <a:pt x="1348" y="551"/>
                    <a:pt x="1359" y="551"/>
                  </a:cubicBezTo>
                  <a:cubicBezTo>
                    <a:pt x="1648" y="551"/>
                    <a:pt x="1806" y="260"/>
                    <a:pt x="1886" y="180"/>
                  </a:cubicBezTo>
                  <a:cubicBezTo>
                    <a:pt x="1946" y="84"/>
                    <a:pt x="1802" y="25"/>
                    <a:pt x="1802" y="1"/>
                  </a:cubicBezTo>
                  <a:close/>
                </a:path>
              </a:pathLst>
            </a:custGeom>
            <a:solidFill>
              <a:srgbClr val="FA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3;p66">
              <a:extLst>
                <a:ext uri="{FF2B5EF4-FFF2-40B4-BE49-F238E27FC236}">
                  <a16:creationId xmlns:a16="http://schemas.microsoft.com/office/drawing/2014/main" id="{47385ACB-35F5-34D7-41BD-A143DA5F5C2F}"/>
                </a:ext>
              </a:extLst>
            </p:cNvPr>
            <p:cNvSpPr/>
            <p:nvPr/>
          </p:nvSpPr>
          <p:spPr>
            <a:xfrm>
              <a:off x="7561605" y="4181903"/>
              <a:ext cx="354911" cy="183110"/>
            </a:xfrm>
            <a:custGeom>
              <a:avLst/>
              <a:gdLst/>
              <a:ahLst/>
              <a:cxnLst/>
              <a:rect l="l" t="t" r="r" b="b"/>
              <a:pathLst>
                <a:path w="1946" h="1004" extrusionOk="0">
                  <a:moveTo>
                    <a:pt x="1659" y="0"/>
                  </a:moveTo>
                  <a:lnTo>
                    <a:pt x="1134" y="48"/>
                  </a:lnTo>
                  <a:cubicBezTo>
                    <a:pt x="1134" y="48"/>
                    <a:pt x="1003" y="120"/>
                    <a:pt x="943" y="167"/>
                  </a:cubicBezTo>
                  <a:cubicBezTo>
                    <a:pt x="908" y="179"/>
                    <a:pt x="812" y="227"/>
                    <a:pt x="669" y="275"/>
                  </a:cubicBezTo>
                  <a:cubicBezTo>
                    <a:pt x="550" y="299"/>
                    <a:pt x="419" y="334"/>
                    <a:pt x="335" y="334"/>
                  </a:cubicBezTo>
                  <a:cubicBezTo>
                    <a:pt x="325" y="332"/>
                    <a:pt x="314" y="331"/>
                    <a:pt x="304" y="331"/>
                  </a:cubicBezTo>
                  <a:cubicBezTo>
                    <a:pt x="192" y="331"/>
                    <a:pt x="69" y="442"/>
                    <a:pt x="37" y="573"/>
                  </a:cubicBezTo>
                  <a:cubicBezTo>
                    <a:pt x="13" y="609"/>
                    <a:pt x="1" y="657"/>
                    <a:pt x="13" y="692"/>
                  </a:cubicBezTo>
                  <a:cubicBezTo>
                    <a:pt x="39" y="799"/>
                    <a:pt x="362" y="879"/>
                    <a:pt x="595" y="879"/>
                  </a:cubicBezTo>
                  <a:cubicBezTo>
                    <a:pt x="675" y="879"/>
                    <a:pt x="745" y="869"/>
                    <a:pt x="788" y="847"/>
                  </a:cubicBezTo>
                  <a:cubicBezTo>
                    <a:pt x="814" y="836"/>
                    <a:pt x="837" y="832"/>
                    <a:pt x="859" y="832"/>
                  </a:cubicBezTo>
                  <a:cubicBezTo>
                    <a:pt x="977" y="832"/>
                    <a:pt x="1053" y="972"/>
                    <a:pt x="1325" y="1003"/>
                  </a:cubicBezTo>
                  <a:cubicBezTo>
                    <a:pt x="1337" y="1003"/>
                    <a:pt x="1348" y="1004"/>
                    <a:pt x="1359" y="1004"/>
                  </a:cubicBezTo>
                  <a:cubicBezTo>
                    <a:pt x="1648" y="1004"/>
                    <a:pt x="1806" y="713"/>
                    <a:pt x="1886" y="633"/>
                  </a:cubicBezTo>
                  <a:cubicBezTo>
                    <a:pt x="1946" y="537"/>
                    <a:pt x="1802" y="490"/>
                    <a:pt x="1802" y="490"/>
                  </a:cubicBezTo>
                  <a:lnTo>
                    <a:pt x="1802" y="454"/>
                  </a:lnTo>
                  <a:cubicBezTo>
                    <a:pt x="1802" y="406"/>
                    <a:pt x="1790" y="311"/>
                    <a:pt x="1779" y="275"/>
                  </a:cubicBezTo>
                  <a:cubicBezTo>
                    <a:pt x="1767" y="251"/>
                    <a:pt x="1659" y="0"/>
                    <a:pt x="1659" y="0"/>
                  </a:cubicBezTo>
                  <a:close/>
                </a:path>
              </a:pathLst>
            </a:custGeom>
            <a:solidFill>
              <a:srgbClr val="7D7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94;p66">
              <a:extLst>
                <a:ext uri="{FF2B5EF4-FFF2-40B4-BE49-F238E27FC236}">
                  <a16:creationId xmlns:a16="http://schemas.microsoft.com/office/drawing/2014/main" id="{18191CE7-6213-E418-F2EB-EEC4F1D5A356}"/>
                </a:ext>
              </a:extLst>
            </p:cNvPr>
            <p:cNvSpPr/>
            <p:nvPr/>
          </p:nvSpPr>
          <p:spPr>
            <a:xfrm>
              <a:off x="7561605" y="4214549"/>
              <a:ext cx="354911" cy="150464"/>
            </a:xfrm>
            <a:custGeom>
              <a:avLst/>
              <a:gdLst/>
              <a:ahLst/>
              <a:cxnLst/>
              <a:rect l="l" t="t" r="r" b="b"/>
              <a:pathLst>
                <a:path w="1946" h="825" extrusionOk="0">
                  <a:moveTo>
                    <a:pt x="1743" y="0"/>
                  </a:moveTo>
                  <a:cubicBezTo>
                    <a:pt x="1743" y="0"/>
                    <a:pt x="1671" y="60"/>
                    <a:pt x="1600" y="132"/>
                  </a:cubicBezTo>
                  <a:cubicBezTo>
                    <a:pt x="1516" y="191"/>
                    <a:pt x="1373" y="155"/>
                    <a:pt x="1301" y="239"/>
                  </a:cubicBezTo>
                  <a:cubicBezTo>
                    <a:pt x="1218" y="334"/>
                    <a:pt x="836" y="346"/>
                    <a:pt x="788" y="346"/>
                  </a:cubicBezTo>
                  <a:cubicBezTo>
                    <a:pt x="729" y="346"/>
                    <a:pt x="621" y="287"/>
                    <a:pt x="609" y="227"/>
                  </a:cubicBezTo>
                  <a:cubicBezTo>
                    <a:pt x="597" y="179"/>
                    <a:pt x="669" y="108"/>
                    <a:pt x="705" y="72"/>
                  </a:cubicBezTo>
                  <a:lnTo>
                    <a:pt x="705" y="72"/>
                  </a:lnTo>
                  <a:cubicBezTo>
                    <a:pt x="586" y="108"/>
                    <a:pt x="442" y="132"/>
                    <a:pt x="359" y="132"/>
                  </a:cubicBezTo>
                  <a:cubicBezTo>
                    <a:pt x="353" y="131"/>
                    <a:pt x="348" y="131"/>
                    <a:pt x="342" y="131"/>
                  </a:cubicBezTo>
                  <a:cubicBezTo>
                    <a:pt x="228" y="131"/>
                    <a:pt x="106" y="245"/>
                    <a:pt x="61" y="370"/>
                  </a:cubicBezTo>
                  <a:cubicBezTo>
                    <a:pt x="13" y="430"/>
                    <a:pt x="1" y="478"/>
                    <a:pt x="13" y="513"/>
                  </a:cubicBezTo>
                  <a:cubicBezTo>
                    <a:pt x="39" y="620"/>
                    <a:pt x="362" y="700"/>
                    <a:pt x="595" y="700"/>
                  </a:cubicBezTo>
                  <a:cubicBezTo>
                    <a:pt x="675" y="700"/>
                    <a:pt x="745" y="690"/>
                    <a:pt x="788" y="668"/>
                  </a:cubicBezTo>
                  <a:cubicBezTo>
                    <a:pt x="814" y="657"/>
                    <a:pt x="837" y="653"/>
                    <a:pt x="859" y="653"/>
                  </a:cubicBezTo>
                  <a:cubicBezTo>
                    <a:pt x="977" y="653"/>
                    <a:pt x="1053" y="793"/>
                    <a:pt x="1325" y="824"/>
                  </a:cubicBezTo>
                  <a:cubicBezTo>
                    <a:pt x="1337" y="824"/>
                    <a:pt x="1348" y="825"/>
                    <a:pt x="1359" y="825"/>
                  </a:cubicBezTo>
                  <a:cubicBezTo>
                    <a:pt x="1648" y="825"/>
                    <a:pt x="1806" y="534"/>
                    <a:pt x="1886" y="454"/>
                  </a:cubicBezTo>
                  <a:cubicBezTo>
                    <a:pt x="1946" y="358"/>
                    <a:pt x="1802" y="311"/>
                    <a:pt x="1802" y="311"/>
                  </a:cubicBezTo>
                  <a:lnTo>
                    <a:pt x="1802" y="275"/>
                  </a:lnTo>
                  <a:cubicBezTo>
                    <a:pt x="1802" y="227"/>
                    <a:pt x="1790" y="132"/>
                    <a:pt x="1779" y="96"/>
                  </a:cubicBezTo>
                  <a:cubicBezTo>
                    <a:pt x="1767" y="72"/>
                    <a:pt x="1767" y="36"/>
                    <a:pt x="1743" y="0"/>
                  </a:cubicBezTo>
                  <a:close/>
                </a:path>
              </a:pathLst>
            </a:custGeom>
            <a:solidFill>
              <a:srgbClr val="625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95;p66">
              <a:extLst>
                <a:ext uri="{FF2B5EF4-FFF2-40B4-BE49-F238E27FC236}">
                  <a16:creationId xmlns:a16="http://schemas.microsoft.com/office/drawing/2014/main" id="{719A8ECE-2FCB-9EFC-ABEA-5D3A0D021D6C}"/>
                </a:ext>
              </a:extLst>
            </p:cNvPr>
            <p:cNvSpPr/>
            <p:nvPr/>
          </p:nvSpPr>
          <p:spPr>
            <a:xfrm>
              <a:off x="7626897" y="3095472"/>
              <a:ext cx="481118" cy="1160302"/>
            </a:xfrm>
            <a:custGeom>
              <a:avLst/>
              <a:gdLst/>
              <a:ahLst/>
              <a:cxnLst/>
              <a:rect l="l" t="t" r="r" b="b"/>
              <a:pathLst>
                <a:path w="2638" h="6362" extrusionOk="0">
                  <a:moveTo>
                    <a:pt x="1853" y="1"/>
                  </a:moveTo>
                  <a:cubicBezTo>
                    <a:pt x="1430" y="1"/>
                    <a:pt x="1024" y="551"/>
                    <a:pt x="955" y="577"/>
                  </a:cubicBezTo>
                  <a:cubicBezTo>
                    <a:pt x="884" y="613"/>
                    <a:pt x="335" y="2402"/>
                    <a:pt x="168" y="2927"/>
                  </a:cubicBezTo>
                  <a:cubicBezTo>
                    <a:pt x="1" y="3452"/>
                    <a:pt x="168" y="3321"/>
                    <a:pt x="180" y="3488"/>
                  </a:cubicBezTo>
                  <a:cubicBezTo>
                    <a:pt x="192" y="3667"/>
                    <a:pt x="371" y="4299"/>
                    <a:pt x="407" y="4621"/>
                  </a:cubicBezTo>
                  <a:cubicBezTo>
                    <a:pt x="418" y="4931"/>
                    <a:pt x="574" y="6005"/>
                    <a:pt x="574" y="6005"/>
                  </a:cubicBezTo>
                  <a:cubicBezTo>
                    <a:pt x="574" y="6005"/>
                    <a:pt x="705" y="6256"/>
                    <a:pt x="955" y="6339"/>
                  </a:cubicBezTo>
                  <a:cubicBezTo>
                    <a:pt x="1001" y="6355"/>
                    <a:pt x="1043" y="6362"/>
                    <a:pt x="1081" y="6362"/>
                  </a:cubicBezTo>
                  <a:cubicBezTo>
                    <a:pt x="1273" y="6362"/>
                    <a:pt x="1373" y="6196"/>
                    <a:pt x="1373" y="6196"/>
                  </a:cubicBezTo>
                  <a:cubicBezTo>
                    <a:pt x="1373" y="6196"/>
                    <a:pt x="1409" y="5110"/>
                    <a:pt x="1421" y="4788"/>
                  </a:cubicBezTo>
                  <a:cubicBezTo>
                    <a:pt x="1421" y="4478"/>
                    <a:pt x="1349" y="4049"/>
                    <a:pt x="1230" y="3929"/>
                  </a:cubicBezTo>
                  <a:cubicBezTo>
                    <a:pt x="1110" y="3810"/>
                    <a:pt x="1146" y="3798"/>
                    <a:pt x="1230" y="3738"/>
                  </a:cubicBezTo>
                  <a:cubicBezTo>
                    <a:pt x="1301" y="3679"/>
                    <a:pt x="1122" y="3619"/>
                    <a:pt x="1182" y="3524"/>
                  </a:cubicBezTo>
                  <a:cubicBezTo>
                    <a:pt x="1242" y="3440"/>
                    <a:pt x="2423" y="1531"/>
                    <a:pt x="2518" y="1078"/>
                  </a:cubicBezTo>
                  <a:cubicBezTo>
                    <a:pt x="2637" y="637"/>
                    <a:pt x="2327" y="303"/>
                    <a:pt x="2327" y="303"/>
                  </a:cubicBezTo>
                  <a:cubicBezTo>
                    <a:pt x="2179" y="81"/>
                    <a:pt x="2015" y="1"/>
                    <a:pt x="1853" y="1"/>
                  </a:cubicBezTo>
                  <a:close/>
                </a:path>
              </a:pathLst>
            </a:custGeom>
            <a:solidFill>
              <a:srgbClr val="3123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96;p66">
              <a:extLst>
                <a:ext uri="{FF2B5EF4-FFF2-40B4-BE49-F238E27FC236}">
                  <a16:creationId xmlns:a16="http://schemas.microsoft.com/office/drawing/2014/main" id="{B4017A0F-1C3F-A61B-118D-D9D9703E7644}"/>
                </a:ext>
              </a:extLst>
            </p:cNvPr>
            <p:cNvSpPr/>
            <p:nvPr/>
          </p:nvSpPr>
          <p:spPr>
            <a:xfrm>
              <a:off x="8038168" y="2581346"/>
              <a:ext cx="287066" cy="300197"/>
            </a:xfrm>
            <a:custGeom>
              <a:avLst/>
              <a:gdLst/>
              <a:ahLst/>
              <a:cxnLst/>
              <a:rect l="l" t="t" r="r" b="b"/>
              <a:pathLst>
                <a:path w="1574" h="1646" extrusionOk="0">
                  <a:moveTo>
                    <a:pt x="386" y="1"/>
                  </a:moveTo>
                  <a:cubicBezTo>
                    <a:pt x="332" y="1"/>
                    <a:pt x="299" y="20"/>
                    <a:pt x="299" y="20"/>
                  </a:cubicBezTo>
                  <a:cubicBezTo>
                    <a:pt x="1" y="127"/>
                    <a:pt x="192" y="795"/>
                    <a:pt x="347" y="986"/>
                  </a:cubicBezTo>
                  <a:cubicBezTo>
                    <a:pt x="490" y="1165"/>
                    <a:pt x="907" y="1571"/>
                    <a:pt x="1158" y="1630"/>
                  </a:cubicBezTo>
                  <a:cubicBezTo>
                    <a:pt x="1194" y="1641"/>
                    <a:pt x="1228" y="1646"/>
                    <a:pt x="1261" y="1646"/>
                  </a:cubicBezTo>
                  <a:cubicBezTo>
                    <a:pt x="1446" y="1646"/>
                    <a:pt x="1574" y="1490"/>
                    <a:pt x="1564" y="1368"/>
                  </a:cubicBezTo>
                  <a:cubicBezTo>
                    <a:pt x="1552" y="1213"/>
                    <a:pt x="1039" y="747"/>
                    <a:pt x="776" y="318"/>
                  </a:cubicBezTo>
                  <a:cubicBezTo>
                    <a:pt x="621" y="51"/>
                    <a:pt x="474" y="1"/>
                    <a:pt x="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97;p66">
              <a:extLst>
                <a:ext uri="{FF2B5EF4-FFF2-40B4-BE49-F238E27FC236}">
                  <a16:creationId xmlns:a16="http://schemas.microsoft.com/office/drawing/2014/main" id="{95FEC9B9-78B0-145B-707D-38E031978576}"/>
                </a:ext>
              </a:extLst>
            </p:cNvPr>
            <p:cNvSpPr/>
            <p:nvPr/>
          </p:nvSpPr>
          <p:spPr>
            <a:xfrm>
              <a:off x="7735779" y="2571497"/>
              <a:ext cx="446284" cy="711100"/>
            </a:xfrm>
            <a:custGeom>
              <a:avLst/>
              <a:gdLst/>
              <a:ahLst/>
              <a:cxnLst/>
              <a:rect l="l" t="t" r="r" b="b"/>
              <a:pathLst>
                <a:path w="2447" h="3899" extrusionOk="0">
                  <a:moveTo>
                    <a:pt x="1926" y="1"/>
                  </a:moveTo>
                  <a:cubicBezTo>
                    <a:pt x="1846" y="1"/>
                    <a:pt x="1754" y="29"/>
                    <a:pt x="1706" y="50"/>
                  </a:cubicBezTo>
                  <a:cubicBezTo>
                    <a:pt x="1671" y="50"/>
                    <a:pt x="1659" y="62"/>
                    <a:pt x="1659" y="62"/>
                  </a:cubicBezTo>
                  <a:lnTo>
                    <a:pt x="1659" y="50"/>
                  </a:lnTo>
                  <a:cubicBezTo>
                    <a:pt x="1659" y="50"/>
                    <a:pt x="1265" y="157"/>
                    <a:pt x="859" y="336"/>
                  </a:cubicBezTo>
                  <a:cubicBezTo>
                    <a:pt x="478" y="515"/>
                    <a:pt x="179" y="1052"/>
                    <a:pt x="84" y="1362"/>
                  </a:cubicBezTo>
                  <a:cubicBezTo>
                    <a:pt x="0" y="1672"/>
                    <a:pt x="24" y="1720"/>
                    <a:pt x="84" y="1959"/>
                  </a:cubicBezTo>
                  <a:cubicBezTo>
                    <a:pt x="132" y="2185"/>
                    <a:pt x="299" y="3020"/>
                    <a:pt x="299" y="3044"/>
                  </a:cubicBezTo>
                  <a:cubicBezTo>
                    <a:pt x="299" y="3056"/>
                    <a:pt x="191" y="3474"/>
                    <a:pt x="227" y="3581"/>
                  </a:cubicBezTo>
                  <a:cubicBezTo>
                    <a:pt x="251" y="3689"/>
                    <a:pt x="490" y="3820"/>
                    <a:pt x="1026" y="3891"/>
                  </a:cubicBezTo>
                  <a:cubicBezTo>
                    <a:pt x="1060" y="3896"/>
                    <a:pt x="1094" y="3899"/>
                    <a:pt x="1128" y="3899"/>
                  </a:cubicBezTo>
                  <a:cubicBezTo>
                    <a:pt x="1671" y="3899"/>
                    <a:pt x="2312" y="3308"/>
                    <a:pt x="2267" y="3140"/>
                  </a:cubicBezTo>
                  <a:cubicBezTo>
                    <a:pt x="2219" y="2961"/>
                    <a:pt x="1969" y="2555"/>
                    <a:pt x="1945" y="2400"/>
                  </a:cubicBezTo>
                  <a:cubicBezTo>
                    <a:pt x="1909" y="2269"/>
                    <a:pt x="2315" y="1660"/>
                    <a:pt x="2374" y="1207"/>
                  </a:cubicBezTo>
                  <a:cubicBezTo>
                    <a:pt x="2446" y="778"/>
                    <a:pt x="2148" y="217"/>
                    <a:pt x="2064" y="62"/>
                  </a:cubicBezTo>
                  <a:cubicBezTo>
                    <a:pt x="2039" y="16"/>
                    <a:pt x="1986" y="1"/>
                    <a:pt x="19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98;p66">
              <a:extLst>
                <a:ext uri="{FF2B5EF4-FFF2-40B4-BE49-F238E27FC236}">
                  <a16:creationId xmlns:a16="http://schemas.microsoft.com/office/drawing/2014/main" id="{05CCB75A-7D56-436D-68F7-FFD5085E1859}"/>
                </a:ext>
              </a:extLst>
            </p:cNvPr>
            <p:cNvSpPr/>
            <p:nvPr/>
          </p:nvSpPr>
          <p:spPr>
            <a:xfrm>
              <a:off x="7607383" y="2887377"/>
              <a:ext cx="315700" cy="389564"/>
            </a:xfrm>
            <a:custGeom>
              <a:avLst/>
              <a:gdLst/>
              <a:ahLst/>
              <a:cxnLst/>
              <a:rect l="l" t="t" r="r" b="b"/>
              <a:pathLst>
                <a:path w="1731" h="2136" extrusionOk="0">
                  <a:moveTo>
                    <a:pt x="215" y="0"/>
                  </a:moveTo>
                  <a:lnTo>
                    <a:pt x="1" y="72"/>
                  </a:lnTo>
                  <a:cubicBezTo>
                    <a:pt x="1" y="72"/>
                    <a:pt x="275" y="823"/>
                    <a:pt x="764" y="1324"/>
                  </a:cubicBezTo>
                  <a:cubicBezTo>
                    <a:pt x="1110" y="1694"/>
                    <a:pt x="1611" y="2136"/>
                    <a:pt x="1611" y="2136"/>
                  </a:cubicBezTo>
                  <a:lnTo>
                    <a:pt x="1718" y="1945"/>
                  </a:lnTo>
                  <a:cubicBezTo>
                    <a:pt x="1718" y="1945"/>
                    <a:pt x="1730" y="1897"/>
                    <a:pt x="1229" y="1527"/>
                  </a:cubicBezTo>
                  <a:cubicBezTo>
                    <a:pt x="358" y="859"/>
                    <a:pt x="215" y="0"/>
                    <a:pt x="215" y="0"/>
                  </a:cubicBezTo>
                  <a:close/>
                </a:path>
              </a:pathLst>
            </a:custGeom>
            <a:solidFill>
              <a:srgbClr val="2E2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99;p66">
              <a:extLst>
                <a:ext uri="{FF2B5EF4-FFF2-40B4-BE49-F238E27FC236}">
                  <a16:creationId xmlns:a16="http://schemas.microsoft.com/office/drawing/2014/main" id="{D00D2FFB-2B61-C7CA-1D93-63445F1C789D}"/>
                </a:ext>
              </a:extLst>
            </p:cNvPr>
            <p:cNvSpPr/>
            <p:nvPr/>
          </p:nvSpPr>
          <p:spPr>
            <a:xfrm>
              <a:off x="7561605" y="2697886"/>
              <a:ext cx="391935" cy="432058"/>
            </a:xfrm>
            <a:custGeom>
              <a:avLst/>
              <a:gdLst/>
              <a:ahLst/>
              <a:cxnLst/>
              <a:rect l="l" t="t" r="r" b="b"/>
              <a:pathLst>
                <a:path w="2149" h="2369" extrusionOk="0">
                  <a:moveTo>
                    <a:pt x="1472" y="0"/>
                  </a:moveTo>
                  <a:cubicBezTo>
                    <a:pt x="1080" y="0"/>
                    <a:pt x="1184" y="435"/>
                    <a:pt x="1242" y="621"/>
                  </a:cubicBezTo>
                  <a:cubicBezTo>
                    <a:pt x="1301" y="812"/>
                    <a:pt x="1385" y="991"/>
                    <a:pt x="1397" y="1278"/>
                  </a:cubicBezTo>
                  <a:cubicBezTo>
                    <a:pt x="1426" y="1512"/>
                    <a:pt x="1463" y="1643"/>
                    <a:pt x="1450" y="1643"/>
                  </a:cubicBezTo>
                  <a:cubicBezTo>
                    <a:pt x="1447" y="1643"/>
                    <a:pt x="1441" y="1637"/>
                    <a:pt x="1433" y="1624"/>
                  </a:cubicBezTo>
                  <a:cubicBezTo>
                    <a:pt x="1385" y="1540"/>
                    <a:pt x="1182" y="1528"/>
                    <a:pt x="967" y="1469"/>
                  </a:cubicBezTo>
                  <a:cubicBezTo>
                    <a:pt x="741" y="1409"/>
                    <a:pt x="550" y="1170"/>
                    <a:pt x="550" y="1170"/>
                  </a:cubicBezTo>
                  <a:cubicBezTo>
                    <a:pt x="550" y="1170"/>
                    <a:pt x="729" y="1003"/>
                    <a:pt x="717" y="932"/>
                  </a:cubicBezTo>
                  <a:cubicBezTo>
                    <a:pt x="705" y="860"/>
                    <a:pt x="717" y="765"/>
                    <a:pt x="669" y="729"/>
                  </a:cubicBezTo>
                  <a:cubicBezTo>
                    <a:pt x="648" y="702"/>
                    <a:pt x="624" y="690"/>
                    <a:pt x="603" y="690"/>
                  </a:cubicBezTo>
                  <a:cubicBezTo>
                    <a:pt x="577" y="690"/>
                    <a:pt x="556" y="708"/>
                    <a:pt x="550" y="741"/>
                  </a:cubicBezTo>
                  <a:cubicBezTo>
                    <a:pt x="543" y="774"/>
                    <a:pt x="522" y="781"/>
                    <a:pt x="504" y="781"/>
                  </a:cubicBezTo>
                  <a:cubicBezTo>
                    <a:pt x="490" y="781"/>
                    <a:pt x="478" y="777"/>
                    <a:pt x="478" y="777"/>
                  </a:cubicBezTo>
                  <a:cubicBezTo>
                    <a:pt x="478" y="777"/>
                    <a:pt x="430" y="787"/>
                    <a:pt x="385" y="787"/>
                  </a:cubicBezTo>
                  <a:cubicBezTo>
                    <a:pt x="362" y="787"/>
                    <a:pt x="339" y="785"/>
                    <a:pt x="323" y="777"/>
                  </a:cubicBezTo>
                  <a:cubicBezTo>
                    <a:pt x="287" y="741"/>
                    <a:pt x="430" y="633"/>
                    <a:pt x="430" y="633"/>
                  </a:cubicBezTo>
                  <a:cubicBezTo>
                    <a:pt x="430" y="633"/>
                    <a:pt x="408" y="632"/>
                    <a:pt x="376" y="632"/>
                  </a:cubicBezTo>
                  <a:cubicBezTo>
                    <a:pt x="311" y="632"/>
                    <a:pt x="208" y="637"/>
                    <a:pt x="168" y="669"/>
                  </a:cubicBezTo>
                  <a:cubicBezTo>
                    <a:pt x="108" y="717"/>
                    <a:pt x="84" y="836"/>
                    <a:pt x="84" y="836"/>
                  </a:cubicBezTo>
                  <a:lnTo>
                    <a:pt x="49" y="872"/>
                  </a:lnTo>
                  <a:cubicBezTo>
                    <a:pt x="1" y="932"/>
                    <a:pt x="49" y="979"/>
                    <a:pt x="49" y="979"/>
                  </a:cubicBezTo>
                  <a:lnTo>
                    <a:pt x="25" y="1027"/>
                  </a:lnTo>
                  <a:cubicBezTo>
                    <a:pt x="13" y="1051"/>
                    <a:pt x="73" y="1146"/>
                    <a:pt x="73" y="1146"/>
                  </a:cubicBezTo>
                  <a:lnTo>
                    <a:pt x="73" y="1194"/>
                  </a:lnTo>
                  <a:cubicBezTo>
                    <a:pt x="73" y="1206"/>
                    <a:pt x="144" y="1290"/>
                    <a:pt x="192" y="1349"/>
                  </a:cubicBezTo>
                  <a:cubicBezTo>
                    <a:pt x="240" y="1409"/>
                    <a:pt x="299" y="1528"/>
                    <a:pt x="347" y="1540"/>
                  </a:cubicBezTo>
                  <a:cubicBezTo>
                    <a:pt x="383" y="1540"/>
                    <a:pt x="979" y="1993"/>
                    <a:pt x="1158" y="2125"/>
                  </a:cubicBezTo>
                  <a:cubicBezTo>
                    <a:pt x="1318" y="2242"/>
                    <a:pt x="1650" y="2369"/>
                    <a:pt x="1846" y="2369"/>
                  </a:cubicBezTo>
                  <a:cubicBezTo>
                    <a:pt x="1869" y="2369"/>
                    <a:pt x="1891" y="2367"/>
                    <a:pt x="1910" y="2363"/>
                  </a:cubicBezTo>
                  <a:cubicBezTo>
                    <a:pt x="2089" y="2339"/>
                    <a:pt x="2089" y="1838"/>
                    <a:pt x="2113" y="1540"/>
                  </a:cubicBezTo>
                  <a:cubicBezTo>
                    <a:pt x="2148" y="1242"/>
                    <a:pt x="2029" y="514"/>
                    <a:pt x="2029" y="514"/>
                  </a:cubicBezTo>
                  <a:cubicBezTo>
                    <a:pt x="2029" y="514"/>
                    <a:pt x="1946" y="13"/>
                    <a:pt x="1504" y="1"/>
                  </a:cubicBezTo>
                  <a:cubicBezTo>
                    <a:pt x="1493" y="1"/>
                    <a:pt x="1483" y="0"/>
                    <a:pt x="1472"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0;p66">
              <a:extLst>
                <a:ext uri="{FF2B5EF4-FFF2-40B4-BE49-F238E27FC236}">
                  <a16:creationId xmlns:a16="http://schemas.microsoft.com/office/drawing/2014/main" id="{CC0870ED-9AD7-BE5B-8484-E98193808F3B}"/>
                </a:ext>
              </a:extLst>
            </p:cNvPr>
            <p:cNvSpPr/>
            <p:nvPr/>
          </p:nvSpPr>
          <p:spPr>
            <a:xfrm>
              <a:off x="7755294" y="2684025"/>
              <a:ext cx="209190" cy="382816"/>
            </a:xfrm>
            <a:custGeom>
              <a:avLst/>
              <a:gdLst/>
              <a:ahLst/>
              <a:cxnLst/>
              <a:rect l="l" t="t" r="r" b="b"/>
              <a:pathLst>
                <a:path w="1147" h="2099" extrusionOk="0">
                  <a:moveTo>
                    <a:pt x="483" y="1"/>
                  </a:moveTo>
                  <a:cubicBezTo>
                    <a:pt x="435" y="1"/>
                    <a:pt x="364" y="11"/>
                    <a:pt x="263" y="41"/>
                  </a:cubicBezTo>
                  <a:cubicBezTo>
                    <a:pt x="1" y="113"/>
                    <a:pt x="108" y="865"/>
                    <a:pt x="192" y="972"/>
                  </a:cubicBezTo>
                  <a:cubicBezTo>
                    <a:pt x="287" y="1067"/>
                    <a:pt x="323" y="1664"/>
                    <a:pt x="323" y="1664"/>
                  </a:cubicBezTo>
                  <a:cubicBezTo>
                    <a:pt x="323" y="1664"/>
                    <a:pt x="371" y="1902"/>
                    <a:pt x="717" y="2058"/>
                  </a:cubicBezTo>
                  <a:cubicBezTo>
                    <a:pt x="777" y="2087"/>
                    <a:pt x="829" y="2099"/>
                    <a:pt x="873" y="2099"/>
                  </a:cubicBezTo>
                  <a:cubicBezTo>
                    <a:pt x="1082" y="2099"/>
                    <a:pt x="1122" y="1831"/>
                    <a:pt x="1122" y="1831"/>
                  </a:cubicBezTo>
                  <a:cubicBezTo>
                    <a:pt x="1122" y="1831"/>
                    <a:pt x="1086" y="1592"/>
                    <a:pt x="1122" y="1354"/>
                  </a:cubicBezTo>
                  <a:cubicBezTo>
                    <a:pt x="1146" y="1115"/>
                    <a:pt x="979" y="459"/>
                    <a:pt x="907" y="292"/>
                  </a:cubicBezTo>
                  <a:cubicBezTo>
                    <a:pt x="836" y="137"/>
                    <a:pt x="585" y="29"/>
                    <a:pt x="585" y="29"/>
                  </a:cubicBezTo>
                  <a:cubicBezTo>
                    <a:pt x="585" y="29"/>
                    <a:pt x="566" y="1"/>
                    <a:pt x="4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1;p66">
              <a:extLst>
                <a:ext uri="{FF2B5EF4-FFF2-40B4-BE49-F238E27FC236}">
                  <a16:creationId xmlns:a16="http://schemas.microsoft.com/office/drawing/2014/main" id="{796E44D4-45D1-CD3D-D297-BA2D44C9A970}"/>
                </a:ext>
              </a:extLst>
            </p:cNvPr>
            <p:cNvSpPr/>
            <p:nvPr/>
          </p:nvSpPr>
          <p:spPr>
            <a:xfrm>
              <a:off x="7811832" y="2278779"/>
              <a:ext cx="307128" cy="358559"/>
            </a:xfrm>
            <a:custGeom>
              <a:avLst/>
              <a:gdLst/>
              <a:ahLst/>
              <a:cxnLst/>
              <a:rect l="l" t="t" r="r" b="b"/>
              <a:pathLst>
                <a:path w="1684" h="1966" extrusionOk="0">
                  <a:moveTo>
                    <a:pt x="718" y="0"/>
                  </a:moveTo>
                  <a:cubicBezTo>
                    <a:pt x="560" y="0"/>
                    <a:pt x="420" y="35"/>
                    <a:pt x="347" y="104"/>
                  </a:cubicBezTo>
                  <a:cubicBezTo>
                    <a:pt x="168" y="283"/>
                    <a:pt x="120" y="402"/>
                    <a:pt x="120" y="462"/>
                  </a:cubicBezTo>
                  <a:lnTo>
                    <a:pt x="120" y="605"/>
                  </a:lnTo>
                  <a:cubicBezTo>
                    <a:pt x="120" y="605"/>
                    <a:pt x="37" y="712"/>
                    <a:pt x="13" y="712"/>
                  </a:cubicBezTo>
                  <a:cubicBezTo>
                    <a:pt x="1" y="724"/>
                    <a:pt x="1" y="748"/>
                    <a:pt x="1" y="760"/>
                  </a:cubicBezTo>
                  <a:cubicBezTo>
                    <a:pt x="13" y="772"/>
                    <a:pt x="73" y="868"/>
                    <a:pt x="96" y="868"/>
                  </a:cubicBezTo>
                  <a:lnTo>
                    <a:pt x="120" y="868"/>
                  </a:lnTo>
                  <a:cubicBezTo>
                    <a:pt x="120" y="868"/>
                    <a:pt x="96" y="891"/>
                    <a:pt x="96" y="939"/>
                  </a:cubicBezTo>
                  <a:cubicBezTo>
                    <a:pt x="96" y="987"/>
                    <a:pt x="108" y="1106"/>
                    <a:pt x="108" y="1130"/>
                  </a:cubicBezTo>
                  <a:cubicBezTo>
                    <a:pt x="108" y="1166"/>
                    <a:pt x="61" y="1297"/>
                    <a:pt x="168" y="1345"/>
                  </a:cubicBezTo>
                  <a:cubicBezTo>
                    <a:pt x="275" y="1381"/>
                    <a:pt x="395" y="1452"/>
                    <a:pt x="454" y="1500"/>
                  </a:cubicBezTo>
                  <a:cubicBezTo>
                    <a:pt x="514" y="1536"/>
                    <a:pt x="514" y="1559"/>
                    <a:pt x="514" y="1559"/>
                  </a:cubicBezTo>
                  <a:cubicBezTo>
                    <a:pt x="514" y="1559"/>
                    <a:pt x="514" y="1750"/>
                    <a:pt x="490" y="1858"/>
                  </a:cubicBezTo>
                  <a:cubicBezTo>
                    <a:pt x="478" y="1953"/>
                    <a:pt x="454" y="1965"/>
                    <a:pt x="454" y="1965"/>
                  </a:cubicBezTo>
                  <a:cubicBezTo>
                    <a:pt x="454" y="1965"/>
                    <a:pt x="693" y="1953"/>
                    <a:pt x="967" y="1858"/>
                  </a:cubicBezTo>
                  <a:cubicBezTo>
                    <a:pt x="1242" y="1750"/>
                    <a:pt x="1289" y="1667"/>
                    <a:pt x="1289" y="1667"/>
                  </a:cubicBezTo>
                  <a:cubicBezTo>
                    <a:pt x="1289" y="1667"/>
                    <a:pt x="1289" y="1655"/>
                    <a:pt x="1242" y="1536"/>
                  </a:cubicBezTo>
                  <a:cubicBezTo>
                    <a:pt x="1194" y="1416"/>
                    <a:pt x="1313" y="1190"/>
                    <a:pt x="1313" y="1190"/>
                  </a:cubicBezTo>
                  <a:cubicBezTo>
                    <a:pt x="1313" y="1190"/>
                    <a:pt x="1683" y="593"/>
                    <a:pt x="1433" y="283"/>
                  </a:cubicBezTo>
                  <a:cubicBezTo>
                    <a:pt x="1278" y="92"/>
                    <a:pt x="974" y="0"/>
                    <a:pt x="718"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2;p66">
              <a:extLst>
                <a:ext uri="{FF2B5EF4-FFF2-40B4-BE49-F238E27FC236}">
                  <a16:creationId xmlns:a16="http://schemas.microsoft.com/office/drawing/2014/main" id="{B499FD48-960A-8975-EE13-DDC4491343DB}"/>
                </a:ext>
              </a:extLst>
            </p:cNvPr>
            <p:cNvSpPr/>
            <p:nvPr/>
          </p:nvSpPr>
          <p:spPr>
            <a:xfrm>
              <a:off x="7855422" y="2260359"/>
              <a:ext cx="276488" cy="283966"/>
            </a:xfrm>
            <a:custGeom>
              <a:avLst/>
              <a:gdLst/>
              <a:ahLst/>
              <a:cxnLst/>
              <a:rect l="l" t="t" r="r" b="b"/>
              <a:pathLst>
                <a:path w="1516" h="1557" extrusionOk="0">
                  <a:moveTo>
                    <a:pt x="624" y="0"/>
                  </a:moveTo>
                  <a:cubicBezTo>
                    <a:pt x="430" y="0"/>
                    <a:pt x="287" y="74"/>
                    <a:pt x="287" y="74"/>
                  </a:cubicBezTo>
                  <a:cubicBezTo>
                    <a:pt x="284" y="69"/>
                    <a:pt x="270" y="66"/>
                    <a:pt x="249" y="66"/>
                  </a:cubicBezTo>
                  <a:cubicBezTo>
                    <a:pt x="174" y="66"/>
                    <a:pt x="10" y="105"/>
                    <a:pt x="1" y="217"/>
                  </a:cubicBezTo>
                  <a:lnTo>
                    <a:pt x="1" y="849"/>
                  </a:lnTo>
                  <a:cubicBezTo>
                    <a:pt x="1" y="921"/>
                    <a:pt x="179" y="1088"/>
                    <a:pt x="144" y="1147"/>
                  </a:cubicBezTo>
                  <a:cubicBezTo>
                    <a:pt x="127" y="1190"/>
                    <a:pt x="213" y="1227"/>
                    <a:pt x="264" y="1227"/>
                  </a:cubicBezTo>
                  <a:cubicBezTo>
                    <a:pt x="284" y="1227"/>
                    <a:pt x="299" y="1221"/>
                    <a:pt x="299" y="1207"/>
                  </a:cubicBezTo>
                  <a:cubicBezTo>
                    <a:pt x="299" y="1153"/>
                    <a:pt x="329" y="1089"/>
                    <a:pt x="366" y="1089"/>
                  </a:cubicBezTo>
                  <a:cubicBezTo>
                    <a:pt x="386" y="1089"/>
                    <a:pt x="409" y="1109"/>
                    <a:pt x="430" y="1159"/>
                  </a:cubicBezTo>
                  <a:cubicBezTo>
                    <a:pt x="490" y="1291"/>
                    <a:pt x="370" y="1386"/>
                    <a:pt x="370" y="1386"/>
                  </a:cubicBezTo>
                  <a:cubicBezTo>
                    <a:pt x="370" y="1386"/>
                    <a:pt x="299" y="1458"/>
                    <a:pt x="418" y="1517"/>
                  </a:cubicBezTo>
                  <a:cubicBezTo>
                    <a:pt x="478" y="1547"/>
                    <a:pt x="609" y="1556"/>
                    <a:pt x="730" y="1556"/>
                  </a:cubicBezTo>
                  <a:cubicBezTo>
                    <a:pt x="851" y="1556"/>
                    <a:pt x="961" y="1547"/>
                    <a:pt x="979" y="1541"/>
                  </a:cubicBezTo>
                  <a:cubicBezTo>
                    <a:pt x="1027" y="1517"/>
                    <a:pt x="1062" y="1386"/>
                    <a:pt x="1122" y="1267"/>
                  </a:cubicBezTo>
                  <a:cubicBezTo>
                    <a:pt x="1182" y="1147"/>
                    <a:pt x="1516" y="587"/>
                    <a:pt x="1134" y="217"/>
                  </a:cubicBezTo>
                  <a:cubicBezTo>
                    <a:pt x="964" y="47"/>
                    <a:pt x="778"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3;p66">
              <a:extLst>
                <a:ext uri="{FF2B5EF4-FFF2-40B4-BE49-F238E27FC236}">
                  <a16:creationId xmlns:a16="http://schemas.microsoft.com/office/drawing/2014/main" id="{A93CB457-1B29-1018-2872-F99431998EB9}"/>
                </a:ext>
              </a:extLst>
            </p:cNvPr>
            <p:cNvSpPr/>
            <p:nvPr/>
          </p:nvSpPr>
          <p:spPr>
            <a:xfrm>
              <a:off x="7618325" y="2652291"/>
              <a:ext cx="290531" cy="189858"/>
            </a:xfrm>
            <a:custGeom>
              <a:avLst/>
              <a:gdLst/>
              <a:ahLst/>
              <a:cxnLst/>
              <a:rect l="l" t="t" r="r" b="b"/>
              <a:pathLst>
                <a:path w="1593" h="1041" extrusionOk="0">
                  <a:moveTo>
                    <a:pt x="1587" y="1"/>
                  </a:moveTo>
                  <a:cubicBezTo>
                    <a:pt x="1587" y="1"/>
                    <a:pt x="1557" y="11"/>
                    <a:pt x="1506" y="31"/>
                  </a:cubicBezTo>
                  <a:lnTo>
                    <a:pt x="1506" y="31"/>
                  </a:lnTo>
                  <a:cubicBezTo>
                    <a:pt x="1592" y="17"/>
                    <a:pt x="1587" y="1"/>
                    <a:pt x="1587" y="1"/>
                  </a:cubicBezTo>
                  <a:close/>
                  <a:moveTo>
                    <a:pt x="1506" y="31"/>
                  </a:moveTo>
                  <a:lnTo>
                    <a:pt x="1506" y="31"/>
                  </a:lnTo>
                  <a:cubicBezTo>
                    <a:pt x="1466" y="38"/>
                    <a:pt x="1404" y="44"/>
                    <a:pt x="1312" y="48"/>
                  </a:cubicBezTo>
                  <a:cubicBezTo>
                    <a:pt x="1026" y="60"/>
                    <a:pt x="84" y="931"/>
                    <a:pt x="48" y="943"/>
                  </a:cubicBezTo>
                  <a:cubicBezTo>
                    <a:pt x="0" y="979"/>
                    <a:pt x="36" y="1015"/>
                    <a:pt x="60" y="1039"/>
                  </a:cubicBezTo>
                  <a:cubicBezTo>
                    <a:pt x="64" y="1040"/>
                    <a:pt x="69" y="1040"/>
                    <a:pt x="75" y="1040"/>
                  </a:cubicBezTo>
                  <a:cubicBezTo>
                    <a:pt x="123" y="1040"/>
                    <a:pt x="227" y="1003"/>
                    <a:pt x="227" y="1003"/>
                  </a:cubicBezTo>
                  <a:cubicBezTo>
                    <a:pt x="227" y="1003"/>
                    <a:pt x="537" y="716"/>
                    <a:pt x="847" y="418"/>
                  </a:cubicBezTo>
                  <a:cubicBezTo>
                    <a:pt x="1083" y="218"/>
                    <a:pt x="1369" y="87"/>
                    <a:pt x="1506" y="31"/>
                  </a:cubicBezTo>
                  <a:close/>
                </a:path>
              </a:pathLst>
            </a:custGeom>
            <a:solidFill>
              <a:srgbClr val="2E2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4;p66">
              <a:extLst>
                <a:ext uri="{FF2B5EF4-FFF2-40B4-BE49-F238E27FC236}">
                  <a16:creationId xmlns:a16="http://schemas.microsoft.com/office/drawing/2014/main" id="{BD9430C8-3203-D75C-DB4A-CCCB75D4EDD1}"/>
                </a:ext>
              </a:extLst>
            </p:cNvPr>
            <p:cNvSpPr/>
            <p:nvPr/>
          </p:nvSpPr>
          <p:spPr>
            <a:xfrm>
              <a:off x="7618325" y="2642260"/>
              <a:ext cx="420021" cy="199524"/>
            </a:xfrm>
            <a:custGeom>
              <a:avLst/>
              <a:gdLst/>
              <a:ahLst/>
              <a:cxnLst/>
              <a:rect l="l" t="t" r="r" b="b"/>
              <a:pathLst>
                <a:path w="2303" h="1094" extrusionOk="0">
                  <a:moveTo>
                    <a:pt x="1524" y="0"/>
                  </a:moveTo>
                  <a:cubicBezTo>
                    <a:pt x="1076" y="0"/>
                    <a:pt x="46" y="977"/>
                    <a:pt x="12" y="1034"/>
                  </a:cubicBezTo>
                  <a:cubicBezTo>
                    <a:pt x="0" y="1094"/>
                    <a:pt x="36" y="1094"/>
                    <a:pt x="48" y="1094"/>
                  </a:cubicBezTo>
                  <a:cubicBezTo>
                    <a:pt x="48" y="1094"/>
                    <a:pt x="1026" y="150"/>
                    <a:pt x="1355" y="150"/>
                  </a:cubicBezTo>
                  <a:cubicBezTo>
                    <a:pt x="1361" y="150"/>
                    <a:pt x="1367" y="150"/>
                    <a:pt x="1372" y="151"/>
                  </a:cubicBezTo>
                  <a:cubicBezTo>
                    <a:pt x="1670" y="187"/>
                    <a:pt x="2100" y="1022"/>
                    <a:pt x="2100" y="1082"/>
                  </a:cubicBezTo>
                  <a:lnTo>
                    <a:pt x="2303" y="926"/>
                  </a:lnTo>
                  <a:cubicBezTo>
                    <a:pt x="2303" y="926"/>
                    <a:pt x="1969" y="103"/>
                    <a:pt x="1587" y="8"/>
                  </a:cubicBezTo>
                  <a:cubicBezTo>
                    <a:pt x="1568" y="3"/>
                    <a:pt x="1547" y="0"/>
                    <a:pt x="1524" y="0"/>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5;p66">
              <a:extLst>
                <a:ext uri="{FF2B5EF4-FFF2-40B4-BE49-F238E27FC236}">
                  <a16:creationId xmlns:a16="http://schemas.microsoft.com/office/drawing/2014/main" id="{76834F11-74C4-2AC5-68CA-93E147B03B21}"/>
                </a:ext>
              </a:extLst>
            </p:cNvPr>
            <p:cNvSpPr/>
            <p:nvPr/>
          </p:nvSpPr>
          <p:spPr>
            <a:xfrm>
              <a:off x="7998956" y="2705363"/>
              <a:ext cx="130766" cy="125477"/>
            </a:xfrm>
            <a:custGeom>
              <a:avLst/>
              <a:gdLst/>
              <a:ahLst/>
              <a:cxnLst/>
              <a:rect l="l" t="t" r="r" b="b"/>
              <a:pathLst>
                <a:path w="717" h="688" extrusionOk="0">
                  <a:moveTo>
                    <a:pt x="385" y="0"/>
                  </a:moveTo>
                  <a:cubicBezTo>
                    <a:pt x="373" y="0"/>
                    <a:pt x="361" y="3"/>
                    <a:pt x="347" y="8"/>
                  </a:cubicBezTo>
                  <a:cubicBezTo>
                    <a:pt x="259" y="46"/>
                    <a:pt x="221" y="154"/>
                    <a:pt x="207" y="258"/>
                  </a:cubicBezTo>
                  <a:lnTo>
                    <a:pt x="207" y="258"/>
                  </a:lnTo>
                  <a:cubicBezTo>
                    <a:pt x="268" y="172"/>
                    <a:pt x="340" y="103"/>
                    <a:pt x="418" y="91"/>
                  </a:cubicBezTo>
                  <a:cubicBezTo>
                    <a:pt x="441" y="84"/>
                    <a:pt x="461" y="81"/>
                    <a:pt x="480" y="81"/>
                  </a:cubicBezTo>
                  <a:cubicBezTo>
                    <a:pt x="484" y="81"/>
                    <a:pt x="488" y="81"/>
                    <a:pt x="492" y="81"/>
                  </a:cubicBezTo>
                  <a:lnTo>
                    <a:pt x="492" y="81"/>
                  </a:lnTo>
                  <a:cubicBezTo>
                    <a:pt x="466" y="34"/>
                    <a:pt x="431" y="0"/>
                    <a:pt x="385" y="0"/>
                  </a:cubicBezTo>
                  <a:close/>
                  <a:moveTo>
                    <a:pt x="492" y="81"/>
                  </a:moveTo>
                  <a:cubicBezTo>
                    <a:pt x="558" y="198"/>
                    <a:pt x="574" y="402"/>
                    <a:pt x="574" y="402"/>
                  </a:cubicBezTo>
                  <a:lnTo>
                    <a:pt x="717" y="366"/>
                  </a:lnTo>
                  <a:cubicBezTo>
                    <a:pt x="717" y="366"/>
                    <a:pt x="705" y="270"/>
                    <a:pt x="645" y="187"/>
                  </a:cubicBezTo>
                  <a:cubicBezTo>
                    <a:pt x="609" y="133"/>
                    <a:pt x="560" y="86"/>
                    <a:pt x="492" y="81"/>
                  </a:cubicBezTo>
                  <a:close/>
                  <a:moveTo>
                    <a:pt x="207" y="258"/>
                  </a:moveTo>
                  <a:cubicBezTo>
                    <a:pt x="82" y="435"/>
                    <a:pt x="1" y="688"/>
                    <a:pt x="1" y="688"/>
                  </a:cubicBezTo>
                  <a:lnTo>
                    <a:pt x="204" y="497"/>
                  </a:lnTo>
                  <a:cubicBezTo>
                    <a:pt x="204" y="497"/>
                    <a:pt x="190" y="380"/>
                    <a:pt x="207" y="258"/>
                  </a:cubicBezTo>
                  <a:close/>
                </a:path>
              </a:pathLst>
            </a:custGeom>
            <a:solidFill>
              <a:srgbClr val="2E2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6;p66">
              <a:extLst>
                <a:ext uri="{FF2B5EF4-FFF2-40B4-BE49-F238E27FC236}">
                  <a16:creationId xmlns:a16="http://schemas.microsoft.com/office/drawing/2014/main" id="{2BE229FE-A5A1-4DFB-915B-AF71161E4FC8}"/>
                </a:ext>
              </a:extLst>
            </p:cNvPr>
            <p:cNvSpPr/>
            <p:nvPr/>
          </p:nvSpPr>
          <p:spPr>
            <a:xfrm>
              <a:off x="8014276" y="2704816"/>
              <a:ext cx="108881" cy="93379"/>
            </a:xfrm>
            <a:custGeom>
              <a:avLst/>
              <a:gdLst/>
              <a:ahLst/>
              <a:cxnLst/>
              <a:rect l="l" t="t" r="r" b="b"/>
              <a:pathLst>
                <a:path w="597" h="512" extrusionOk="0">
                  <a:moveTo>
                    <a:pt x="372" y="0"/>
                  </a:moveTo>
                  <a:cubicBezTo>
                    <a:pt x="339" y="0"/>
                    <a:pt x="299" y="7"/>
                    <a:pt x="251" y="23"/>
                  </a:cubicBezTo>
                  <a:cubicBezTo>
                    <a:pt x="84" y="59"/>
                    <a:pt x="0" y="512"/>
                    <a:pt x="0" y="512"/>
                  </a:cubicBezTo>
                  <a:cubicBezTo>
                    <a:pt x="0" y="512"/>
                    <a:pt x="167" y="118"/>
                    <a:pt x="334" y="82"/>
                  </a:cubicBezTo>
                  <a:cubicBezTo>
                    <a:pt x="353" y="77"/>
                    <a:pt x="371" y="75"/>
                    <a:pt x="387" y="75"/>
                  </a:cubicBezTo>
                  <a:cubicBezTo>
                    <a:pt x="522" y="75"/>
                    <a:pt x="597" y="226"/>
                    <a:pt x="597" y="226"/>
                  </a:cubicBezTo>
                  <a:cubicBezTo>
                    <a:pt x="597" y="226"/>
                    <a:pt x="549" y="118"/>
                    <a:pt x="513" y="82"/>
                  </a:cubicBezTo>
                  <a:cubicBezTo>
                    <a:pt x="496" y="48"/>
                    <a:pt x="460" y="0"/>
                    <a:pt x="372" y="0"/>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7;p66">
              <a:extLst>
                <a:ext uri="{FF2B5EF4-FFF2-40B4-BE49-F238E27FC236}">
                  <a16:creationId xmlns:a16="http://schemas.microsoft.com/office/drawing/2014/main" id="{82BD2AFE-14FC-B0CE-8DD7-A6DD4D1616AC}"/>
                </a:ext>
              </a:extLst>
            </p:cNvPr>
            <p:cNvSpPr/>
            <p:nvPr/>
          </p:nvSpPr>
          <p:spPr>
            <a:xfrm>
              <a:off x="7901199" y="2757524"/>
              <a:ext cx="363483" cy="571579"/>
            </a:xfrm>
            <a:custGeom>
              <a:avLst/>
              <a:gdLst/>
              <a:ahLst/>
              <a:cxnLst/>
              <a:rect l="l" t="t" r="r" b="b"/>
              <a:pathLst>
                <a:path w="1993" h="3134" extrusionOk="0">
                  <a:moveTo>
                    <a:pt x="1226" y="1"/>
                  </a:moveTo>
                  <a:cubicBezTo>
                    <a:pt x="1171" y="1"/>
                    <a:pt x="1112" y="7"/>
                    <a:pt x="1050" y="20"/>
                  </a:cubicBezTo>
                  <a:cubicBezTo>
                    <a:pt x="441" y="163"/>
                    <a:pt x="179" y="819"/>
                    <a:pt x="96" y="1297"/>
                  </a:cubicBezTo>
                  <a:cubicBezTo>
                    <a:pt x="0" y="1786"/>
                    <a:pt x="0" y="2681"/>
                    <a:pt x="0" y="2812"/>
                  </a:cubicBezTo>
                  <a:cubicBezTo>
                    <a:pt x="0" y="2955"/>
                    <a:pt x="346" y="3134"/>
                    <a:pt x="346" y="3134"/>
                  </a:cubicBezTo>
                  <a:lnTo>
                    <a:pt x="1992" y="784"/>
                  </a:lnTo>
                  <a:lnTo>
                    <a:pt x="1885" y="462"/>
                  </a:lnTo>
                  <a:cubicBezTo>
                    <a:pt x="1885" y="462"/>
                    <a:pt x="1703" y="1"/>
                    <a:pt x="1226" y="1"/>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8;p66">
              <a:extLst>
                <a:ext uri="{FF2B5EF4-FFF2-40B4-BE49-F238E27FC236}">
                  <a16:creationId xmlns:a16="http://schemas.microsoft.com/office/drawing/2014/main" id="{FEABFF00-372E-DEE8-BC82-FCCA9C9F2E5A}"/>
                </a:ext>
              </a:extLst>
            </p:cNvPr>
            <p:cNvSpPr/>
            <p:nvPr/>
          </p:nvSpPr>
          <p:spPr>
            <a:xfrm>
              <a:off x="7955549" y="2802206"/>
              <a:ext cx="337403" cy="526896"/>
            </a:xfrm>
            <a:custGeom>
              <a:avLst/>
              <a:gdLst/>
              <a:ahLst/>
              <a:cxnLst/>
              <a:rect l="l" t="t" r="r" b="b"/>
              <a:pathLst>
                <a:path w="1850" h="2889" extrusionOk="0">
                  <a:moveTo>
                    <a:pt x="1248" y="1"/>
                  </a:moveTo>
                  <a:cubicBezTo>
                    <a:pt x="900" y="1"/>
                    <a:pt x="470" y="454"/>
                    <a:pt x="299" y="777"/>
                  </a:cubicBezTo>
                  <a:cubicBezTo>
                    <a:pt x="0" y="1374"/>
                    <a:pt x="48" y="2889"/>
                    <a:pt x="48" y="2889"/>
                  </a:cubicBezTo>
                  <a:lnTo>
                    <a:pt x="1706" y="1958"/>
                  </a:lnTo>
                  <a:cubicBezTo>
                    <a:pt x="1706" y="1958"/>
                    <a:pt x="1849" y="419"/>
                    <a:pt x="1492" y="97"/>
                  </a:cubicBezTo>
                  <a:cubicBezTo>
                    <a:pt x="1419" y="30"/>
                    <a:pt x="1336" y="1"/>
                    <a:pt x="1248" y="1"/>
                  </a:cubicBezTo>
                  <a:close/>
                </a:path>
              </a:pathLst>
            </a:custGeom>
            <a:solidFill>
              <a:srgbClr val="7D7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9;p66">
              <a:extLst>
                <a:ext uri="{FF2B5EF4-FFF2-40B4-BE49-F238E27FC236}">
                  <a16:creationId xmlns:a16="http://schemas.microsoft.com/office/drawing/2014/main" id="{70EED6C6-7935-1CC2-F409-431A8F431948}"/>
                </a:ext>
              </a:extLst>
            </p:cNvPr>
            <p:cNvSpPr/>
            <p:nvPr/>
          </p:nvSpPr>
          <p:spPr>
            <a:xfrm>
              <a:off x="7983818" y="2823909"/>
              <a:ext cx="274300" cy="298556"/>
            </a:xfrm>
            <a:custGeom>
              <a:avLst/>
              <a:gdLst/>
              <a:ahLst/>
              <a:cxnLst/>
              <a:rect l="l" t="t" r="r" b="b"/>
              <a:pathLst>
                <a:path w="1504" h="1637" extrusionOk="0">
                  <a:moveTo>
                    <a:pt x="1110" y="0"/>
                  </a:moveTo>
                  <a:cubicBezTo>
                    <a:pt x="789" y="0"/>
                    <a:pt x="324" y="414"/>
                    <a:pt x="179" y="766"/>
                  </a:cubicBezTo>
                  <a:cubicBezTo>
                    <a:pt x="12" y="1135"/>
                    <a:pt x="0" y="1636"/>
                    <a:pt x="0" y="1636"/>
                  </a:cubicBezTo>
                  <a:lnTo>
                    <a:pt x="1480" y="766"/>
                  </a:lnTo>
                  <a:cubicBezTo>
                    <a:pt x="1480" y="766"/>
                    <a:pt x="1504" y="408"/>
                    <a:pt x="1360" y="145"/>
                  </a:cubicBezTo>
                  <a:cubicBezTo>
                    <a:pt x="1302" y="43"/>
                    <a:pt x="1214" y="0"/>
                    <a:pt x="1110" y="0"/>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10;p66">
              <a:extLst>
                <a:ext uri="{FF2B5EF4-FFF2-40B4-BE49-F238E27FC236}">
                  <a16:creationId xmlns:a16="http://schemas.microsoft.com/office/drawing/2014/main" id="{0A58C76C-EF3A-BAB8-99C2-BE5931909EF7}"/>
                </a:ext>
              </a:extLst>
            </p:cNvPr>
            <p:cNvSpPr/>
            <p:nvPr/>
          </p:nvSpPr>
          <p:spPr>
            <a:xfrm>
              <a:off x="7981630" y="2963429"/>
              <a:ext cx="272111" cy="354911"/>
            </a:xfrm>
            <a:custGeom>
              <a:avLst/>
              <a:gdLst/>
              <a:ahLst/>
              <a:cxnLst/>
              <a:rect l="l" t="t" r="r" b="b"/>
              <a:pathLst>
                <a:path w="1492" h="1946" extrusionOk="0">
                  <a:moveTo>
                    <a:pt x="1492" y="1"/>
                  </a:moveTo>
                  <a:lnTo>
                    <a:pt x="0" y="848"/>
                  </a:lnTo>
                  <a:lnTo>
                    <a:pt x="0" y="1945"/>
                  </a:lnTo>
                  <a:lnTo>
                    <a:pt x="1492" y="1086"/>
                  </a:lnTo>
                  <a:lnTo>
                    <a:pt x="1492" y="1"/>
                  </a:ln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1;p66">
              <a:extLst>
                <a:ext uri="{FF2B5EF4-FFF2-40B4-BE49-F238E27FC236}">
                  <a16:creationId xmlns:a16="http://schemas.microsoft.com/office/drawing/2014/main" id="{62084AC9-BA94-C880-91B6-ADBDC875D8A0}"/>
                </a:ext>
              </a:extLst>
            </p:cNvPr>
            <p:cNvSpPr/>
            <p:nvPr/>
          </p:nvSpPr>
          <p:spPr>
            <a:xfrm>
              <a:off x="7727025" y="2212575"/>
              <a:ext cx="269922" cy="215756"/>
            </a:xfrm>
            <a:custGeom>
              <a:avLst/>
              <a:gdLst/>
              <a:ahLst/>
              <a:cxnLst/>
              <a:rect l="l" t="t" r="r" b="b"/>
              <a:pathLst>
                <a:path w="1480" h="1183" extrusionOk="0">
                  <a:moveTo>
                    <a:pt x="466" y="1"/>
                  </a:moveTo>
                  <a:cubicBezTo>
                    <a:pt x="437" y="1"/>
                    <a:pt x="409" y="5"/>
                    <a:pt x="382" y="14"/>
                  </a:cubicBezTo>
                  <a:cubicBezTo>
                    <a:pt x="168" y="97"/>
                    <a:pt x="1" y="395"/>
                    <a:pt x="108" y="598"/>
                  </a:cubicBezTo>
                  <a:cubicBezTo>
                    <a:pt x="227" y="813"/>
                    <a:pt x="895" y="1183"/>
                    <a:pt x="895" y="1183"/>
                  </a:cubicBezTo>
                  <a:lnTo>
                    <a:pt x="1480" y="479"/>
                  </a:lnTo>
                  <a:lnTo>
                    <a:pt x="895" y="193"/>
                  </a:lnTo>
                  <a:cubicBezTo>
                    <a:pt x="895" y="193"/>
                    <a:pt x="667" y="1"/>
                    <a:pt x="466" y="1"/>
                  </a:cubicBezTo>
                  <a:close/>
                </a:path>
              </a:pathLst>
            </a:custGeom>
            <a:solidFill>
              <a:srgbClr val="4E4A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2;p66">
              <a:extLst>
                <a:ext uri="{FF2B5EF4-FFF2-40B4-BE49-F238E27FC236}">
                  <a16:creationId xmlns:a16="http://schemas.microsoft.com/office/drawing/2014/main" id="{5CF5DA66-9336-2261-E8B6-DE784EC51DCB}"/>
                </a:ext>
              </a:extLst>
            </p:cNvPr>
            <p:cNvSpPr/>
            <p:nvPr/>
          </p:nvSpPr>
          <p:spPr>
            <a:xfrm>
              <a:off x="7824964" y="2239932"/>
              <a:ext cx="311687" cy="277947"/>
            </a:xfrm>
            <a:custGeom>
              <a:avLst/>
              <a:gdLst/>
              <a:ahLst/>
              <a:cxnLst/>
              <a:rect l="l" t="t" r="r" b="b"/>
              <a:pathLst>
                <a:path w="1709" h="1524" extrusionOk="0">
                  <a:moveTo>
                    <a:pt x="1265" y="1161"/>
                  </a:moveTo>
                  <a:cubicBezTo>
                    <a:pt x="1273" y="1161"/>
                    <a:pt x="1281" y="1162"/>
                    <a:pt x="1289" y="1164"/>
                  </a:cubicBezTo>
                  <a:cubicBezTo>
                    <a:pt x="1420" y="1200"/>
                    <a:pt x="1265" y="1391"/>
                    <a:pt x="1265" y="1391"/>
                  </a:cubicBezTo>
                  <a:lnTo>
                    <a:pt x="1027" y="1426"/>
                  </a:lnTo>
                  <a:cubicBezTo>
                    <a:pt x="1027" y="1426"/>
                    <a:pt x="1133" y="1161"/>
                    <a:pt x="1265" y="1161"/>
                  </a:cubicBezTo>
                  <a:close/>
                  <a:moveTo>
                    <a:pt x="801" y="0"/>
                  </a:moveTo>
                  <a:cubicBezTo>
                    <a:pt x="770" y="0"/>
                    <a:pt x="741" y="2"/>
                    <a:pt x="716" y="7"/>
                  </a:cubicBezTo>
                  <a:cubicBezTo>
                    <a:pt x="406" y="43"/>
                    <a:pt x="120" y="222"/>
                    <a:pt x="96" y="400"/>
                  </a:cubicBezTo>
                  <a:cubicBezTo>
                    <a:pt x="1" y="806"/>
                    <a:pt x="263" y="1224"/>
                    <a:pt x="597" y="1426"/>
                  </a:cubicBezTo>
                  <a:cubicBezTo>
                    <a:pt x="718" y="1500"/>
                    <a:pt x="848" y="1523"/>
                    <a:pt x="965" y="1523"/>
                  </a:cubicBezTo>
                  <a:cubicBezTo>
                    <a:pt x="1171" y="1523"/>
                    <a:pt x="1337" y="1450"/>
                    <a:pt x="1337" y="1450"/>
                  </a:cubicBezTo>
                  <a:cubicBezTo>
                    <a:pt x="1337" y="1450"/>
                    <a:pt x="1575" y="1176"/>
                    <a:pt x="1611" y="925"/>
                  </a:cubicBezTo>
                  <a:cubicBezTo>
                    <a:pt x="1709" y="231"/>
                    <a:pt x="1115" y="0"/>
                    <a:pt x="801" y="0"/>
                  </a:cubicBezTo>
                  <a:close/>
                </a:path>
              </a:pathLst>
            </a:custGeom>
            <a:solidFill>
              <a:srgbClr val="5F5B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485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8"/>
            <a:ext cx="4650941" cy="1747065"/>
          </a:xfrm>
          <a:prstGeom prst="rect">
            <a:avLst/>
          </a:prstGeom>
        </p:spPr>
        <p:txBody>
          <a:bodyPr spcFirstLastPara="1" wrap="square" lIns="91425" tIns="91425" rIns="91425" bIns="91425" anchor="t" anchorCtr="0">
            <a:noAutofit/>
          </a:bodyPr>
          <a:lstStyle/>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1. Develop an interactive and visually appealing map of the museum. </a:t>
            </a:r>
          </a:p>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2. Implement location services to accurately track and guide users within the museum. </a:t>
            </a:r>
          </a:p>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3. Ensure compatibility with both iOS and Android platforms.</a:t>
            </a:r>
          </a:p>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4. Integrate features for exhibit information, restroom locations, and other amenities.</a:t>
            </a:r>
          </a:p>
          <a:p>
            <a:pPr lvl="0">
              <a:lnSpc>
                <a:spcPct val="90000"/>
              </a:lnSpc>
              <a:spcBef>
                <a:spcPts val="1000"/>
              </a:spcBef>
              <a:buClrTx/>
              <a:buSzTx/>
              <a:defRPr/>
            </a:pPr>
            <a:r>
              <a:rPr lang="en-US" sz="1400" kern="1200" dirty="0">
                <a:latin typeface="Times New Roman" panose="02020603050405020304" pitchFamily="18" charset="0"/>
                <a:cs typeface="Times New Roman" panose="02020603050405020304" pitchFamily="18" charset="0"/>
              </a:rPr>
              <a:t>5. Enhance user engagement through additional educational content and multimedia features.</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Aim &amp; Objectives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849646" y="1829515"/>
            <a:ext cx="944962" cy="2152075"/>
          </a:xfrm>
          <a:prstGeom prst="rect">
            <a:avLst/>
          </a:prstGeom>
        </p:spPr>
      </p:pic>
      <p:pic>
        <p:nvPicPr>
          <p:cNvPr id="4" name="Picture 3">
            <a:extLst>
              <a:ext uri="{FF2B5EF4-FFF2-40B4-BE49-F238E27FC236}">
                <a16:creationId xmlns:a16="http://schemas.microsoft.com/office/drawing/2014/main" id="{B0481185-12AB-E1C4-DC37-F6073ABA3D24}"/>
              </a:ext>
            </a:extLst>
          </p:cNvPr>
          <p:cNvPicPr>
            <a:picLocks noChangeAspect="1"/>
          </p:cNvPicPr>
          <p:nvPr/>
        </p:nvPicPr>
        <p:blipFill>
          <a:blip r:embed="rId4"/>
          <a:stretch>
            <a:fillRect/>
          </a:stretch>
        </p:blipFill>
        <p:spPr>
          <a:xfrm>
            <a:off x="-201983" y="-4146"/>
            <a:ext cx="865707" cy="847417"/>
          </a:xfrm>
          <a:prstGeom prst="rect">
            <a:avLst/>
          </a:prstGeom>
        </p:spPr>
      </p:pic>
    </p:spTree>
    <p:extLst>
      <p:ext uri="{BB962C8B-B14F-4D97-AF65-F5344CB8AC3E}">
        <p14:creationId xmlns:p14="http://schemas.microsoft.com/office/powerpoint/2010/main" val="311833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1"/>
          <p:cNvSpPr txBox="1">
            <a:spLocks noGrp="1"/>
          </p:cNvSpPr>
          <p:nvPr>
            <p:ph type="title"/>
          </p:nvPr>
        </p:nvSpPr>
        <p:spPr>
          <a:xfrm>
            <a:off x="4562550" y="2296000"/>
            <a:ext cx="39501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CHALLENGES</a:t>
            </a:r>
            <a:endParaRPr dirty="0"/>
          </a:p>
        </p:txBody>
      </p:sp>
      <p:sp>
        <p:nvSpPr>
          <p:cNvPr id="441" name="Google Shape;441;p41"/>
          <p:cNvSpPr txBox="1">
            <a:spLocks noGrp="1"/>
          </p:cNvSpPr>
          <p:nvPr>
            <p:ph type="title" idx="2"/>
          </p:nvPr>
        </p:nvSpPr>
        <p:spPr>
          <a:xfrm>
            <a:off x="7134150" y="1066175"/>
            <a:ext cx="1378500" cy="11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05</a:t>
            </a:r>
            <a:endParaRPr dirty="0"/>
          </a:p>
        </p:txBody>
      </p:sp>
      <p:grpSp>
        <p:nvGrpSpPr>
          <p:cNvPr id="442" name="Google Shape;442;p41"/>
          <p:cNvGrpSpPr/>
          <p:nvPr/>
        </p:nvGrpSpPr>
        <p:grpSpPr>
          <a:xfrm>
            <a:off x="838191" y="969699"/>
            <a:ext cx="2420245" cy="3509065"/>
            <a:chOff x="-9" y="817299"/>
            <a:chExt cx="2420245" cy="3509065"/>
          </a:xfrm>
        </p:grpSpPr>
        <p:grpSp>
          <p:nvGrpSpPr>
            <p:cNvPr id="443" name="Google Shape;443;p41"/>
            <p:cNvGrpSpPr/>
            <p:nvPr/>
          </p:nvGrpSpPr>
          <p:grpSpPr>
            <a:xfrm>
              <a:off x="59029" y="2903563"/>
              <a:ext cx="2361208" cy="1422800"/>
              <a:chOff x="606750" y="1503482"/>
              <a:chExt cx="4513011" cy="2719419"/>
            </a:xfrm>
          </p:grpSpPr>
          <p:sp>
            <p:nvSpPr>
              <p:cNvPr id="444" name="Google Shape;444;p41"/>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1"/>
            <p:cNvGrpSpPr/>
            <p:nvPr/>
          </p:nvGrpSpPr>
          <p:grpSpPr>
            <a:xfrm>
              <a:off x="-9" y="993811"/>
              <a:ext cx="617899" cy="2177112"/>
              <a:chOff x="5560250" y="743962"/>
              <a:chExt cx="715741" cy="2521849"/>
            </a:xfrm>
          </p:grpSpPr>
          <p:sp>
            <p:nvSpPr>
              <p:cNvPr id="448" name="Google Shape;448;p41"/>
              <p:cNvSpPr/>
              <p:nvPr/>
            </p:nvSpPr>
            <p:spPr>
              <a:xfrm>
                <a:off x="5560250" y="1121704"/>
                <a:ext cx="68313" cy="2144107"/>
              </a:xfrm>
              <a:custGeom>
                <a:avLst/>
                <a:gdLst/>
                <a:ahLst/>
                <a:cxnLst/>
                <a:rect l="l" t="t" r="r" b="b"/>
                <a:pathLst>
                  <a:path w="287" h="9008" extrusionOk="0">
                    <a:moveTo>
                      <a:pt x="0" y="0"/>
                    </a:moveTo>
                    <a:lnTo>
                      <a:pt x="0" y="8852"/>
                    </a:lnTo>
                    <a:lnTo>
                      <a:pt x="287" y="9007"/>
                    </a:lnTo>
                    <a:lnTo>
                      <a:pt x="287" y="143"/>
                    </a:lnTo>
                    <a:lnTo>
                      <a:pt x="0"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41"/>
              <p:cNvGrpSpPr/>
              <p:nvPr/>
            </p:nvGrpSpPr>
            <p:grpSpPr>
              <a:xfrm>
                <a:off x="5560250" y="743962"/>
                <a:ext cx="715741" cy="2521848"/>
                <a:chOff x="5560250" y="743962"/>
                <a:chExt cx="715741" cy="2521848"/>
              </a:xfrm>
            </p:grpSpPr>
            <p:sp>
              <p:nvSpPr>
                <p:cNvPr id="450" name="Google Shape;450;p41"/>
                <p:cNvSpPr/>
                <p:nvPr/>
              </p:nvSpPr>
              <p:spPr>
                <a:xfrm>
                  <a:off x="5628325" y="780855"/>
                  <a:ext cx="647666" cy="2484955"/>
                </a:xfrm>
                <a:custGeom>
                  <a:avLst/>
                  <a:gdLst/>
                  <a:ahLst/>
                  <a:cxnLst/>
                  <a:rect l="l" t="t" r="r" b="b"/>
                  <a:pathLst>
                    <a:path w="2721" h="10440" extrusionOk="0">
                      <a:moveTo>
                        <a:pt x="2721" y="0"/>
                      </a:moveTo>
                      <a:lnTo>
                        <a:pt x="1" y="1575"/>
                      </a:lnTo>
                      <a:lnTo>
                        <a:pt x="1" y="10439"/>
                      </a:lnTo>
                      <a:lnTo>
                        <a:pt x="2721" y="8853"/>
                      </a:lnTo>
                      <a:lnTo>
                        <a:pt x="2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5560250" y="743962"/>
                  <a:ext cx="715741" cy="412017"/>
                </a:xfrm>
                <a:custGeom>
                  <a:avLst/>
                  <a:gdLst/>
                  <a:ahLst/>
                  <a:cxnLst/>
                  <a:rect l="l" t="t" r="r" b="b"/>
                  <a:pathLst>
                    <a:path w="3007" h="1731" extrusionOk="0">
                      <a:moveTo>
                        <a:pt x="2709" y="0"/>
                      </a:moveTo>
                      <a:lnTo>
                        <a:pt x="0" y="1587"/>
                      </a:lnTo>
                      <a:lnTo>
                        <a:pt x="287" y="1730"/>
                      </a:lnTo>
                      <a:lnTo>
                        <a:pt x="3007" y="155"/>
                      </a:lnTo>
                      <a:lnTo>
                        <a:pt x="2709" y="0"/>
                      </a:lnTo>
                      <a:close/>
                    </a:path>
                  </a:pathLst>
                </a:custGeom>
                <a:solidFill>
                  <a:srgbClr val="ADAD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5733531" y="1012928"/>
                  <a:ext cx="433682" cy="1933695"/>
                </a:xfrm>
                <a:custGeom>
                  <a:avLst/>
                  <a:gdLst/>
                  <a:ahLst/>
                  <a:cxnLst/>
                  <a:rect l="l" t="t" r="r" b="b"/>
                  <a:pathLst>
                    <a:path w="1822" h="8124" extrusionOk="0">
                      <a:moveTo>
                        <a:pt x="1362" y="0"/>
                      </a:moveTo>
                      <a:cubicBezTo>
                        <a:pt x="1352" y="0"/>
                        <a:pt x="1339" y="6"/>
                        <a:pt x="1324" y="16"/>
                      </a:cubicBezTo>
                      <a:cubicBezTo>
                        <a:pt x="823" y="720"/>
                        <a:pt x="465" y="1602"/>
                        <a:pt x="370" y="2449"/>
                      </a:cubicBezTo>
                      <a:cubicBezTo>
                        <a:pt x="370" y="2478"/>
                        <a:pt x="383" y="2494"/>
                        <a:pt x="399" y="2494"/>
                      </a:cubicBezTo>
                      <a:cubicBezTo>
                        <a:pt x="409" y="2494"/>
                        <a:pt x="420" y="2487"/>
                        <a:pt x="430" y="2473"/>
                      </a:cubicBezTo>
                      <a:cubicBezTo>
                        <a:pt x="513" y="2318"/>
                        <a:pt x="573" y="2175"/>
                        <a:pt x="644" y="2020"/>
                      </a:cubicBezTo>
                      <a:lnTo>
                        <a:pt x="644" y="2020"/>
                      </a:lnTo>
                      <a:cubicBezTo>
                        <a:pt x="191" y="3702"/>
                        <a:pt x="0" y="5420"/>
                        <a:pt x="0" y="6947"/>
                      </a:cubicBezTo>
                      <a:cubicBezTo>
                        <a:pt x="0" y="6974"/>
                        <a:pt x="15" y="6989"/>
                        <a:pt x="34" y="6989"/>
                      </a:cubicBezTo>
                      <a:cubicBezTo>
                        <a:pt x="56" y="6989"/>
                        <a:pt x="83" y="6968"/>
                        <a:pt x="96" y="6923"/>
                      </a:cubicBezTo>
                      <a:cubicBezTo>
                        <a:pt x="167" y="6673"/>
                        <a:pt x="227" y="6410"/>
                        <a:pt x="298" y="6148"/>
                      </a:cubicBezTo>
                      <a:lnTo>
                        <a:pt x="298" y="6148"/>
                      </a:lnTo>
                      <a:cubicBezTo>
                        <a:pt x="298" y="6207"/>
                        <a:pt x="298" y="6267"/>
                        <a:pt x="286" y="6351"/>
                      </a:cubicBezTo>
                      <a:cubicBezTo>
                        <a:pt x="251" y="6923"/>
                        <a:pt x="227" y="7508"/>
                        <a:pt x="179" y="8092"/>
                      </a:cubicBezTo>
                      <a:cubicBezTo>
                        <a:pt x="179" y="8114"/>
                        <a:pt x="187" y="8123"/>
                        <a:pt x="197" y="8123"/>
                      </a:cubicBezTo>
                      <a:cubicBezTo>
                        <a:pt x="216" y="8123"/>
                        <a:pt x="243" y="8095"/>
                        <a:pt x="251" y="8057"/>
                      </a:cubicBezTo>
                      <a:cubicBezTo>
                        <a:pt x="656" y="5468"/>
                        <a:pt x="1169" y="2855"/>
                        <a:pt x="1802" y="218"/>
                      </a:cubicBezTo>
                      <a:cubicBezTo>
                        <a:pt x="1821" y="179"/>
                        <a:pt x="1808" y="156"/>
                        <a:pt x="1790" y="156"/>
                      </a:cubicBezTo>
                      <a:cubicBezTo>
                        <a:pt x="1786" y="156"/>
                        <a:pt x="1782" y="157"/>
                        <a:pt x="1778" y="159"/>
                      </a:cubicBezTo>
                      <a:cubicBezTo>
                        <a:pt x="1599" y="266"/>
                        <a:pt x="1432" y="421"/>
                        <a:pt x="1324" y="648"/>
                      </a:cubicBezTo>
                      <a:cubicBezTo>
                        <a:pt x="1360" y="445"/>
                        <a:pt x="1384" y="230"/>
                        <a:pt x="1384" y="40"/>
                      </a:cubicBezTo>
                      <a:cubicBezTo>
                        <a:pt x="1384" y="12"/>
                        <a:pt x="1376" y="0"/>
                        <a:pt x="136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5841356" y="1229291"/>
                  <a:ext cx="357990" cy="1677345"/>
                </a:xfrm>
                <a:custGeom>
                  <a:avLst/>
                  <a:gdLst/>
                  <a:ahLst/>
                  <a:cxnLst/>
                  <a:rect l="l" t="t" r="r" b="b"/>
                  <a:pathLst>
                    <a:path w="1504" h="7047" extrusionOk="0">
                      <a:moveTo>
                        <a:pt x="1244" y="1"/>
                      </a:moveTo>
                      <a:cubicBezTo>
                        <a:pt x="1237" y="1"/>
                        <a:pt x="1228" y="5"/>
                        <a:pt x="1217" y="13"/>
                      </a:cubicBezTo>
                      <a:cubicBezTo>
                        <a:pt x="1110" y="85"/>
                        <a:pt x="931" y="586"/>
                        <a:pt x="895" y="729"/>
                      </a:cubicBezTo>
                      <a:cubicBezTo>
                        <a:pt x="788" y="1039"/>
                        <a:pt x="681" y="1338"/>
                        <a:pt x="597" y="1648"/>
                      </a:cubicBezTo>
                      <a:cubicBezTo>
                        <a:pt x="251" y="2841"/>
                        <a:pt x="36" y="4034"/>
                        <a:pt x="0" y="5155"/>
                      </a:cubicBezTo>
                      <a:cubicBezTo>
                        <a:pt x="0" y="5179"/>
                        <a:pt x="9" y="5191"/>
                        <a:pt x="23" y="5191"/>
                      </a:cubicBezTo>
                      <a:cubicBezTo>
                        <a:pt x="36" y="5191"/>
                        <a:pt x="54" y="5179"/>
                        <a:pt x="72" y="5155"/>
                      </a:cubicBezTo>
                      <a:cubicBezTo>
                        <a:pt x="191" y="4905"/>
                        <a:pt x="311" y="4630"/>
                        <a:pt x="418" y="4368"/>
                      </a:cubicBezTo>
                      <a:lnTo>
                        <a:pt x="418" y="4368"/>
                      </a:lnTo>
                      <a:cubicBezTo>
                        <a:pt x="239" y="5298"/>
                        <a:pt x="191" y="6217"/>
                        <a:pt x="263" y="7016"/>
                      </a:cubicBezTo>
                      <a:cubicBezTo>
                        <a:pt x="263" y="7037"/>
                        <a:pt x="272" y="7047"/>
                        <a:pt x="283" y="7047"/>
                      </a:cubicBezTo>
                      <a:cubicBezTo>
                        <a:pt x="298" y="7047"/>
                        <a:pt x="316" y="7031"/>
                        <a:pt x="323" y="7004"/>
                      </a:cubicBezTo>
                      <a:cubicBezTo>
                        <a:pt x="752" y="5275"/>
                        <a:pt x="1098" y="3592"/>
                        <a:pt x="1313" y="1898"/>
                      </a:cubicBezTo>
                      <a:cubicBezTo>
                        <a:pt x="1313" y="1866"/>
                        <a:pt x="1298" y="1847"/>
                        <a:pt x="1279" y="1847"/>
                      </a:cubicBezTo>
                      <a:cubicBezTo>
                        <a:pt x="1264" y="1847"/>
                        <a:pt x="1245" y="1860"/>
                        <a:pt x="1229" y="1886"/>
                      </a:cubicBezTo>
                      <a:lnTo>
                        <a:pt x="1098" y="2161"/>
                      </a:lnTo>
                      <a:cubicBezTo>
                        <a:pt x="1158" y="1863"/>
                        <a:pt x="1217" y="1540"/>
                        <a:pt x="1277" y="1242"/>
                      </a:cubicBezTo>
                      <a:cubicBezTo>
                        <a:pt x="1325" y="1051"/>
                        <a:pt x="1504" y="347"/>
                        <a:pt x="1456" y="168"/>
                      </a:cubicBezTo>
                      <a:cubicBezTo>
                        <a:pt x="1449" y="142"/>
                        <a:pt x="1440" y="131"/>
                        <a:pt x="1430" y="131"/>
                      </a:cubicBezTo>
                      <a:cubicBezTo>
                        <a:pt x="1362" y="131"/>
                        <a:pt x="1224" y="582"/>
                        <a:pt x="1193" y="634"/>
                      </a:cubicBezTo>
                      <a:cubicBezTo>
                        <a:pt x="1204" y="513"/>
                        <a:pt x="1326" y="1"/>
                        <a:pt x="124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41"/>
            <p:cNvGrpSpPr/>
            <p:nvPr/>
          </p:nvGrpSpPr>
          <p:grpSpPr>
            <a:xfrm>
              <a:off x="769741" y="817299"/>
              <a:ext cx="617899" cy="1757923"/>
              <a:chOff x="6451887" y="539500"/>
              <a:chExt cx="715741" cy="2036283"/>
            </a:xfrm>
          </p:grpSpPr>
          <p:sp>
            <p:nvSpPr>
              <p:cNvPr id="455" name="Google Shape;455;p41"/>
              <p:cNvSpPr/>
              <p:nvPr/>
            </p:nvSpPr>
            <p:spPr>
              <a:xfrm>
                <a:off x="6451887" y="914386"/>
                <a:ext cx="65457" cy="1661397"/>
              </a:xfrm>
              <a:custGeom>
                <a:avLst/>
                <a:gdLst/>
                <a:ahLst/>
                <a:cxnLst/>
                <a:rect l="l" t="t" r="r" b="b"/>
                <a:pathLst>
                  <a:path w="275" h="6980" extrusionOk="0">
                    <a:moveTo>
                      <a:pt x="0" y="0"/>
                    </a:moveTo>
                    <a:lnTo>
                      <a:pt x="0" y="6848"/>
                    </a:lnTo>
                    <a:lnTo>
                      <a:pt x="275" y="6979"/>
                    </a:lnTo>
                    <a:lnTo>
                      <a:pt x="275" y="131"/>
                    </a:lnTo>
                    <a:lnTo>
                      <a:pt x="0" y="0"/>
                    </a:ln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41"/>
              <p:cNvGrpSpPr/>
              <p:nvPr/>
            </p:nvGrpSpPr>
            <p:grpSpPr>
              <a:xfrm>
                <a:off x="6451887" y="539500"/>
                <a:ext cx="715741" cy="2036283"/>
                <a:chOff x="6451887" y="539500"/>
                <a:chExt cx="715741" cy="2036283"/>
              </a:xfrm>
            </p:grpSpPr>
            <p:sp>
              <p:nvSpPr>
                <p:cNvPr id="457" name="Google Shape;457;p41"/>
                <p:cNvSpPr/>
                <p:nvPr/>
              </p:nvSpPr>
              <p:spPr>
                <a:xfrm>
                  <a:off x="6517106" y="573537"/>
                  <a:ext cx="650522" cy="2002245"/>
                </a:xfrm>
                <a:custGeom>
                  <a:avLst/>
                  <a:gdLst/>
                  <a:ahLst/>
                  <a:cxnLst/>
                  <a:rect l="l" t="t" r="r" b="b"/>
                  <a:pathLst>
                    <a:path w="2733" h="8412" extrusionOk="0">
                      <a:moveTo>
                        <a:pt x="2733" y="1"/>
                      </a:moveTo>
                      <a:lnTo>
                        <a:pt x="1" y="1563"/>
                      </a:lnTo>
                      <a:lnTo>
                        <a:pt x="1" y="8411"/>
                      </a:lnTo>
                      <a:lnTo>
                        <a:pt x="2733" y="6848"/>
                      </a:lnTo>
                      <a:lnTo>
                        <a:pt x="2733" y="1"/>
                      </a:ln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6451887" y="539500"/>
                  <a:ext cx="715741" cy="406304"/>
                </a:xfrm>
                <a:custGeom>
                  <a:avLst/>
                  <a:gdLst/>
                  <a:ahLst/>
                  <a:cxnLst/>
                  <a:rect l="l" t="t" r="r" b="b"/>
                  <a:pathLst>
                    <a:path w="3007" h="1707" extrusionOk="0">
                      <a:moveTo>
                        <a:pt x="2721" y="0"/>
                      </a:moveTo>
                      <a:lnTo>
                        <a:pt x="0" y="1575"/>
                      </a:lnTo>
                      <a:lnTo>
                        <a:pt x="275" y="1706"/>
                      </a:lnTo>
                      <a:lnTo>
                        <a:pt x="3007" y="144"/>
                      </a:lnTo>
                      <a:lnTo>
                        <a:pt x="2721"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6693243" y="856785"/>
                  <a:ext cx="417734" cy="517223"/>
                </a:xfrm>
                <a:custGeom>
                  <a:avLst/>
                  <a:gdLst/>
                  <a:ahLst/>
                  <a:cxnLst/>
                  <a:rect l="l" t="t" r="r" b="b"/>
                  <a:pathLst>
                    <a:path w="1755" h="2173" extrusionOk="0">
                      <a:moveTo>
                        <a:pt x="843" y="1"/>
                      </a:moveTo>
                      <a:cubicBezTo>
                        <a:pt x="772" y="1"/>
                        <a:pt x="759" y="76"/>
                        <a:pt x="776" y="171"/>
                      </a:cubicBezTo>
                      <a:cubicBezTo>
                        <a:pt x="740" y="159"/>
                        <a:pt x="716" y="159"/>
                        <a:pt x="681" y="159"/>
                      </a:cubicBezTo>
                      <a:cubicBezTo>
                        <a:pt x="664" y="156"/>
                        <a:pt x="647" y="155"/>
                        <a:pt x="632" y="155"/>
                      </a:cubicBezTo>
                      <a:cubicBezTo>
                        <a:pt x="411" y="155"/>
                        <a:pt x="364" y="387"/>
                        <a:pt x="442" y="588"/>
                      </a:cubicBezTo>
                      <a:cubicBezTo>
                        <a:pt x="370" y="534"/>
                        <a:pt x="293" y="496"/>
                        <a:pt x="224" y="496"/>
                      </a:cubicBezTo>
                      <a:cubicBezTo>
                        <a:pt x="156" y="496"/>
                        <a:pt x="96" y="534"/>
                        <a:pt x="60" y="636"/>
                      </a:cubicBezTo>
                      <a:cubicBezTo>
                        <a:pt x="1" y="767"/>
                        <a:pt x="96" y="934"/>
                        <a:pt x="191" y="1030"/>
                      </a:cubicBezTo>
                      <a:cubicBezTo>
                        <a:pt x="203" y="1053"/>
                        <a:pt x="215" y="1077"/>
                        <a:pt x="251" y="1089"/>
                      </a:cubicBezTo>
                      <a:cubicBezTo>
                        <a:pt x="203" y="1077"/>
                        <a:pt x="144" y="1065"/>
                        <a:pt x="96" y="1053"/>
                      </a:cubicBezTo>
                      <a:cubicBezTo>
                        <a:pt x="91" y="1049"/>
                        <a:pt x="87" y="1047"/>
                        <a:pt x="82" y="1047"/>
                      </a:cubicBezTo>
                      <a:cubicBezTo>
                        <a:pt x="61" y="1047"/>
                        <a:pt x="41" y="1084"/>
                        <a:pt x="60" y="1113"/>
                      </a:cubicBezTo>
                      <a:cubicBezTo>
                        <a:pt x="275" y="1543"/>
                        <a:pt x="907" y="1984"/>
                        <a:pt x="1623" y="2163"/>
                      </a:cubicBezTo>
                      <a:cubicBezTo>
                        <a:pt x="1636" y="2170"/>
                        <a:pt x="1648" y="2173"/>
                        <a:pt x="1657" y="2173"/>
                      </a:cubicBezTo>
                      <a:cubicBezTo>
                        <a:pt x="1682" y="2173"/>
                        <a:pt x="1695" y="2153"/>
                        <a:pt x="1695" y="2127"/>
                      </a:cubicBezTo>
                      <a:cubicBezTo>
                        <a:pt x="1695" y="1745"/>
                        <a:pt x="1611" y="1328"/>
                        <a:pt x="1396" y="1006"/>
                      </a:cubicBezTo>
                      <a:lnTo>
                        <a:pt x="1396" y="1006"/>
                      </a:lnTo>
                      <a:cubicBezTo>
                        <a:pt x="1492" y="1053"/>
                        <a:pt x="1575" y="1077"/>
                        <a:pt x="1683" y="1089"/>
                      </a:cubicBezTo>
                      <a:cubicBezTo>
                        <a:pt x="1730" y="1053"/>
                        <a:pt x="1754" y="1006"/>
                        <a:pt x="1742" y="970"/>
                      </a:cubicBezTo>
                      <a:cubicBezTo>
                        <a:pt x="1563" y="636"/>
                        <a:pt x="1289" y="230"/>
                        <a:pt x="955" y="39"/>
                      </a:cubicBezTo>
                      <a:cubicBezTo>
                        <a:pt x="908" y="12"/>
                        <a:pt x="871" y="1"/>
                        <a:pt x="843"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6599462" y="1391860"/>
                  <a:ext cx="490093" cy="610766"/>
                </a:xfrm>
                <a:custGeom>
                  <a:avLst/>
                  <a:gdLst/>
                  <a:ahLst/>
                  <a:cxnLst/>
                  <a:rect l="l" t="t" r="r" b="b"/>
                  <a:pathLst>
                    <a:path w="2059" h="2566" extrusionOk="0">
                      <a:moveTo>
                        <a:pt x="185" y="1"/>
                      </a:moveTo>
                      <a:cubicBezTo>
                        <a:pt x="159" y="1"/>
                        <a:pt x="139" y="20"/>
                        <a:pt x="156" y="46"/>
                      </a:cubicBezTo>
                      <a:cubicBezTo>
                        <a:pt x="192" y="237"/>
                        <a:pt x="251" y="428"/>
                        <a:pt x="359" y="595"/>
                      </a:cubicBezTo>
                      <a:cubicBezTo>
                        <a:pt x="255" y="519"/>
                        <a:pt x="152" y="459"/>
                        <a:pt x="83" y="459"/>
                      </a:cubicBezTo>
                      <a:cubicBezTo>
                        <a:pt x="33" y="459"/>
                        <a:pt x="1" y="491"/>
                        <a:pt x="1" y="571"/>
                      </a:cubicBezTo>
                      <a:cubicBezTo>
                        <a:pt x="1" y="678"/>
                        <a:pt x="60" y="810"/>
                        <a:pt x="132" y="953"/>
                      </a:cubicBezTo>
                      <a:cubicBezTo>
                        <a:pt x="108" y="929"/>
                        <a:pt x="96" y="917"/>
                        <a:pt x="60" y="905"/>
                      </a:cubicBezTo>
                      <a:cubicBezTo>
                        <a:pt x="56" y="903"/>
                        <a:pt x="52" y="902"/>
                        <a:pt x="48" y="902"/>
                      </a:cubicBezTo>
                      <a:cubicBezTo>
                        <a:pt x="29" y="902"/>
                        <a:pt x="13" y="923"/>
                        <a:pt x="13" y="953"/>
                      </a:cubicBezTo>
                      <a:cubicBezTo>
                        <a:pt x="335" y="1621"/>
                        <a:pt x="836" y="2206"/>
                        <a:pt x="1480" y="2563"/>
                      </a:cubicBezTo>
                      <a:cubicBezTo>
                        <a:pt x="1483" y="2565"/>
                        <a:pt x="1487" y="2566"/>
                        <a:pt x="1490" y="2566"/>
                      </a:cubicBezTo>
                      <a:cubicBezTo>
                        <a:pt x="1510" y="2566"/>
                        <a:pt x="1528" y="2538"/>
                        <a:pt x="1528" y="2528"/>
                      </a:cubicBezTo>
                      <a:cubicBezTo>
                        <a:pt x="1492" y="2456"/>
                        <a:pt x="1480" y="2361"/>
                        <a:pt x="1444" y="2289"/>
                      </a:cubicBezTo>
                      <a:lnTo>
                        <a:pt x="1444" y="2289"/>
                      </a:lnTo>
                      <a:cubicBezTo>
                        <a:pt x="1490" y="2317"/>
                        <a:pt x="1533" y="2332"/>
                        <a:pt x="1570" y="2332"/>
                      </a:cubicBezTo>
                      <a:cubicBezTo>
                        <a:pt x="1611" y="2332"/>
                        <a:pt x="1646" y="2315"/>
                        <a:pt x="1671" y="2277"/>
                      </a:cubicBezTo>
                      <a:cubicBezTo>
                        <a:pt x="1707" y="2217"/>
                        <a:pt x="1683" y="2122"/>
                        <a:pt x="1659" y="2050"/>
                      </a:cubicBezTo>
                      <a:lnTo>
                        <a:pt x="1659" y="2050"/>
                      </a:lnTo>
                      <a:cubicBezTo>
                        <a:pt x="1766" y="2170"/>
                        <a:pt x="1886" y="2289"/>
                        <a:pt x="1981" y="2396"/>
                      </a:cubicBezTo>
                      <a:cubicBezTo>
                        <a:pt x="1990" y="2405"/>
                        <a:pt x="2000" y="2409"/>
                        <a:pt x="2009" y="2409"/>
                      </a:cubicBezTo>
                      <a:cubicBezTo>
                        <a:pt x="2036" y="2409"/>
                        <a:pt x="2059" y="2376"/>
                        <a:pt x="2041" y="2349"/>
                      </a:cubicBezTo>
                      <a:cubicBezTo>
                        <a:pt x="1564" y="1478"/>
                        <a:pt x="955" y="678"/>
                        <a:pt x="216" y="10"/>
                      </a:cubicBezTo>
                      <a:cubicBezTo>
                        <a:pt x="206" y="4"/>
                        <a:pt x="195" y="1"/>
                        <a:pt x="18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6633499" y="1139794"/>
                  <a:ext cx="494378" cy="729539"/>
                </a:xfrm>
                <a:custGeom>
                  <a:avLst/>
                  <a:gdLst/>
                  <a:ahLst/>
                  <a:cxnLst/>
                  <a:rect l="l" t="t" r="r" b="b"/>
                  <a:pathLst>
                    <a:path w="2077" h="3065" extrusionOk="0">
                      <a:moveTo>
                        <a:pt x="732" y="1"/>
                      </a:moveTo>
                      <a:cubicBezTo>
                        <a:pt x="714" y="1"/>
                        <a:pt x="693" y="12"/>
                        <a:pt x="693" y="43"/>
                      </a:cubicBezTo>
                      <a:cubicBezTo>
                        <a:pt x="693" y="103"/>
                        <a:pt x="705" y="163"/>
                        <a:pt x="729" y="210"/>
                      </a:cubicBezTo>
                      <a:cubicBezTo>
                        <a:pt x="645" y="127"/>
                        <a:pt x="574" y="91"/>
                        <a:pt x="502" y="55"/>
                      </a:cubicBezTo>
                      <a:cubicBezTo>
                        <a:pt x="473" y="47"/>
                        <a:pt x="446" y="44"/>
                        <a:pt x="424" y="44"/>
                      </a:cubicBezTo>
                      <a:cubicBezTo>
                        <a:pt x="206" y="44"/>
                        <a:pt x="273" y="381"/>
                        <a:pt x="359" y="640"/>
                      </a:cubicBezTo>
                      <a:cubicBezTo>
                        <a:pt x="275" y="533"/>
                        <a:pt x="180" y="449"/>
                        <a:pt x="84" y="366"/>
                      </a:cubicBezTo>
                      <a:cubicBezTo>
                        <a:pt x="76" y="363"/>
                        <a:pt x="67" y="361"/>
                        <a:pt x="60" y="361"/>
                      </a:cubicBezTo>
                      <a:cubicBezTo>
                        <a:pt x="39" y="361"/>
                        <a:pt x="28" y="374"/>
                        <a:pt x="37" y="401"/>
                      </a:cubicBezTo>
                      <a:cubicBezTo>
                        <a:pt x="61" y="544"/>
                        <a:pt x="108" y="700"/>
                        <a:pt x="180" y="843"/>
                      </a:cubicBezTo>
                      <a:cubicBezTo>
                        <a:pt x="144" y="819"/>
                        <a:pt x="108" y="807"/>
                        <a:pt x="49" y="783"/>
                      </a:cubicBezTo>
                      <a:cubicBezTo>
                        <a:pt x="37" y="783"/>
                        <a:pt x="1" y="807"/>
                        <a:pt x="25" y="819"/>
                      </a:cubicBezTo>
                      <a:cubicBezTo>
                        <a:pt x="275" y="1523"/>
                        <a:pt x="657" y="2131"/>
                        <a:pt x="1194" y="2656"/>
                      </a:cubicBezTo>
                      <a:cubicBezTo>
                        <a:pt x="1208" y="2666"/>
                        <a:pt x="1221" y="2671"/>
                        <a:pt x="1233" y="2671"/>
                      </a:cubicBezTo>
                      <a:cubicBezTo>
                        <a:pt x="1265" y="2671"/>
                        <a:pt x="1289" y="2643"/>
                        <a:pt x="1289" y="2608"/>
                      </a:cubicBezTo>
                      <a:lnTo>
                        <a:pt x="1289" y="2596"/>
                      </a:lnTo>
                      <a:lnTo>
                        <a:pt x="1301" y="2608"/>
                      </a:lnTo>
                      <a:cubicBezTo>
                        <a:pt x="1363" y="2670"/>
                        <a:pt x="1521" y="2890"/>
                        <a:pt x="1656" y="2890"/>
                      </a:cubicBezTo>
                      <a:cubicBezTo>
                        <a:pt x="1678" y="2890"/>
                        <a:pt x="1699" y="2884"/>
                        <a:pt x="1719" y="2871"/>
                      </a:cubicBezTo>
                      <a:cubicBezTo>
                        <a:pt x="1767" y="2847"/>
                        <a:pt x="1767" y="2799"/>
                        <a:pt x="1767" y="2752"/>
                      </a:cubicBezTo>
                      <a:cubicBezTo>
                        <a:pt x="1850" y="2859"/>
                        <a:pt x="1934" y="2954"/>
                        <a:pt x="2005" y="3050"/>
                      </a:cubicBezTo>
                      <a:cubicBezTo>
                        <a:pt x="2009" y="3061"/>
                        <a:pt x="2017" y="3065"/>
                        <a:pt x="2026" y="3065"/>
                      </a:cubicBezTo>
                      <a:cubicBezTo>
                        <a:pt x="2048" y="3065"/>
                        <a:pt x="2077" y="3043"/>
                        <a:pt x="2077" y="3026"/>
                      </a:cubicBezTo>
                      <a:cubicBezTo>
                        <a:pt x="2065" y="2692"/>
                        <a:pt x="2005" y="2358"/>
                        <a:pt x="1874" y="2036"/>
                      </a:cubicBezTo>
                      <a:lnTo>
                        <a:pt x="1874" y="2036"/>
                      </a:lnTo>
                      <a:cubicBezTo>
                        <a:pt x="1898" y="2072"/>
                        <a:pt x="1946" y="2095"/>
                        <a:pt x="1993" y="2131"/>
                      </a:cubicBezTo>
                      <a:cubicBezTo>
                        <a:pt x="1999" y="2137"/>
                        <a:pt x="2005" y="2139"/>
                        <a:pt x="2012" y="2139"/>
                      </a:cubicBezTo>
                      <a:cubicBezTo>
                        <a:pt x="2036" y="2139"/>
                        <a:pt x="2062" y="2111"/>
                        <a:pt x="2053" y="2083"/>
                      </a:cubicBezTo>
                      <a:cubicBezTo>
                        <a:pt x="1862" y="1260"/>
                        <a:pt x="1409" y="544"/>
                        <a:pt x="753" y="8"/>
                      </a:cubicBezTo>
                      <a:cubicBezTo>
                        <a:pt x="749" y="4"/>
                        <a:pt x="741" y="1"/>
                        <a:pt x="7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6610887" y="1731995"/>
                  <a:ext cx="454628" cy="491993"/>
                </a:xfrm>
                <a:custGeom>
                  <a:avLst/>
                  <a:gdLst/>
                  <a:ahLst/>
                  <a:cxnLst/>
                  <a:rect l="l" t="t" r="r" b="b"/>
                  <a:pathLst>
                    <a:path w="1910" h="2067" extrusionOk="0">
                      <a:moveTo>
                        <a:pt x="341" y="1"/>
                      </a:moveTo>
                      <a:cubicBezTo>
                        <a:pt x="204" y="1"/>
                        <a:pt x="298" y="228"/>
                        <a:pt x="382" y="419"/>
                      </a:cubicBezTo>
                      <a:lnTo>
                        <a:pt x="347" y="371"/>
                      </a:lnTo>
                      <a:cubicBezTo>
                        <a:pt x="263" y="299"/>
                        <a:pt x="203" y="240"/>
                        <a:pt x="120" y="228"/>
                      </a:cubicBezTo>
                      <a:cubicBezTo>
                        <a:pt x="108" y="228"/>
                        <a:pt x="108" y="228"/>
                        <a:pt x="84" y="240"/>
                      </a:cubicBezTo>
                      <a:cubicBezTo>
                        <a:pt x="1" y="371"/>
                        <a:pt x="120" y="550"/>
                        <a:pt x="179" y="681"/>
                      </a:cubicBezTo>
                      <a:cubicBezTo>
                        <a:pt x="203" y="741"/>
                        <a:pt x="239" y="824"/>
                        <a:pt x="263" y="884"/>
                      </a:cubicBezTo>
                      <a:cubicBezTo>
                        <a:pt x="251" y="860"/>
                        <a:pt x="239" y="848"/>
                        <a:pt x="227" y="848"/>
                      </a:cubicBezTo>
                      <a:cubicBezTo>
                        <a:pt x="210" y="843"/>
                        <a:pt x="194" y="841"/>
                        <a:pt x="179" y="841"/>
                      </a:cubicBezTo>
                      <a:cubicBezTo>
                        <a:pt x="122" y="841"/>
                        <a:pt x="84" y="877"/>
                        <a:pt x="84" y="944"/>
                      </a:cubicBezTo>
                      <a:cubicBezTo>
                        <a:pt x="84" y="1003"/>
                        <a:pt x="132" y="1075"/>
                        <a:pt x="179" y="1146"/>
                      </a:cubicBezTo>
                      <a:cubicBezTo>
                        <a:pt x="162" y="1138"/>
                        <a:pt x="145" y="1132"/>
                        <a:pt x="128" y="1132"/>
                      </a:cubicBezTo>
                      <a:cubicBezTo>
                        <a:pt x="100" y="1132"/>
                        <a:pt x="75" y="1149"/>
                        <a:pt x="60" y="1194"/>
                      </a:cubicBezTo>
                      <a:cubicBezTo>
                        <a:pt x="24" y="1278"/>
                        <a:pt x="132" y="1385"/>
                        <a:pt x="179" y="1445"/>
                      </a:cubicBezTo>
                      <a:cubicBezTo>
                        <a:pt x="275" y="1576"/>
                        <a:pt x="382" y="1683"/>
                        <a:pt x="502" y="1803"/>
                      </a:cubicBezTo>
                      <a:cubicBezTo>
                        <a:pt x="560" y="1851"/>
                        <a:pt x="761" y="2067"/>
                        <a:pt x="885" y="2067"/>
                      </a:cubicBezTo>
                      <a:cubicBezTo>
                        <a:pt x="913" y="2067"/>
                        <a:pt x="937" y="2056"/>
                        <a:pt x="955" y="2029"/>
                      </a:cubicBezTo>
                      <a:cubicBezTo>
                        <a:pt x="967" y="1993"/>
                        <a:pt x="967" y="1958"/>
                        <a:pt x="955" y="1922"/>
                      </a:cubicBezTo>
                      <a:lnTo>
                        <a:pt x="955" y="1922"/>
                      </a:lnTo>
                      <a:cubicBezTo>
                        <a:pt x="995" y="1954"/>
                        <a:pt x="1040" y="1975"/>
                        <a:pt x="1087" y="1975"/>
                      </a:cubicBezTo>
                      <a:cubicBezTo>
                        <a:pt x="1110" y="1975"/>
                        <a:pt x="1134" y="1970"/>
                        <a:pt x="1158" y="1958"/>
                      </a:cubicBezTo>
                      <a:cubicBezTo>
                        <a:pt x="1229" y="1910"/>
                        <a:pt x="1217" y="1814"/>
                        <a:pt x="1205" y="1743"/>
                      </a:cubicBezTo>
                      <a:cubicBezTo>
                        <a:pt x="1205" y="1737"/>
                        <a:pt x="1205" y="1732"/>
                        <a:pt x="1204" y="1727"/>
                      </a:cubicBezTo>
                      <a:lnTo>
                        <a:pt x="1204" y="1727"/>
                      </a:lnTo>
                      <a:cubicBezTo>
                        <a:pt x="1310" y="1807"/>
                        <a:pt x="1436" y="1876"/>
                        <a:pt x="1563" y="1934"/>
                      </a:cubicBezTo>
                      <a:cubicBezTo>
                        <a:pt x="1570" y="1938"/>
                        <a:pt x="1577" y="1940"/>
                        <a:pt x="1583" y="1940"/>
                      </a:cubicBezTo>
                      <a:cubicBezTo>
                        <a:pt x="1607" y="1940"/>
                        <a:pt x="1621" y="1908"/>
                        <a:pt x="1611" y="1898"/>
                      </a:cubicBezTo>
                      <a:cubicBezTo>
                        <a:pt x="1504" y="1731"/>
                        <a:pt x="1384" y="1576"/>
                        <a:pt x="1265" y="1421"/>
                      </a:cubicBezTo>
                      <a:lnTo>
                        <a:pt x="1265" y="1421"/>
                      </a:lnTo>
                      <a:cubicBezTo>
                        <a:pt x="1444" y="1492"/>
                        <a:pt x="1635" y="1552"/>
                        <a:pt x="1826" y="1576"/>
                      </a:cubicBezTo>
                      <a:cubicBezTo>
                        <a:pt x="1874" y="1564"/>
                        <a:pt x="1909" y="1516"/>
                        <a:pt x="1874" y="1492"/>
                      </a:cubicBezTo>
                      <a:cubicBezTo>
                        <a:pt x="1623" y="1206"/>
                        <a:pt x="1373" y="920"/>
                        <a:pt x="1098" y="657"/>
                      </a:cubicBezTo>
                      <a:cubicBezTo>
                        <a:pt x="979" y="538"/>
                        <a:pt x="860" y="419"/>
                        <a:pt x="728" y="299"/>
                      </a:cubicBezTo>
                      <a:cubicBezTo>
                        <a:pt x="657" y="228"/>
                        <a:pt x="525" y="49"/>
                        <a:pt x="406" y="13"/>
                      </a:cubicBezTo>
                      <a:cubicBezTo>
                        <a:pt x="380" y="5"/>
                        <a:pt x="359"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 name="Google Shape;463;p41"/>
            <p:cNvGrpSpPr/>
            <p:nvPr/>
          </p:nvGrpSpPr>
          <p:grpSpPr>
            <a:xfrm>
              <a:off x="987489" y="1741273"/>
              <a:ext cx="662077" cy="2187801"/>
              <a:chOff x="7232843" y="1811495"/>
              <a:chExt cx="766914" cy="2534230"/>
            </a:xfrm>
          </p:grpSpPr>
          <p:sp>
            <p:nvSpPr>
              <p:cNvPr id="464" name="Google Shape;464;p41"/>
              <p:cNvSpPr/>
              <p:nvPr/>
            </p:nvSpPr>
            <p:spPr>
              <a:xfrm>
                <a:off x="7755305" y="2240412"/>
                <a:ext cx="244452" cy="710259"/>
              </a:xfrm>
              <a:custGeom>
                <a:avLst/>
                <a:gdLst/>
                <a:ahLst/>
                <a:cxnLst/>
                <a:rect l="l" t="t" r="r" b="b"/>
                <a:pathLst>
                  <a:path w="1027" h="2984" extrusionOk="0">
                    <a:moveTo>
                      <a:pt x="561" y="1"/>
                    </a:moveTo>
                    <a:lnTo>
                      <a:pt x="84" y="358"/>
                    </a:lnTo>
                    <a:cubicBezTo>
                      <a:pt x="84" y="358"/>
                      <a:pt x="334" y="1086"/>
                      <a:pt x="501" y="1384"/>
                    </a:cubicBezTo>
                    <a:cubicBezTo>
                      <a:pt x="394" y="1587"/>
                      <a:pt x="0" y="2208"/>
                      <a:pt x="0" y="2208"/>
                    </a:cubicBezTo>
                    <a:cubicBezTo>
                      <a:pt x="0" y="2208"/>
                      <a:pt x="203" y="2840"/>
                      <a:pt x="382" y="2947"/>
                    </a:cubicBezTo>
                    <a:cubicBezTo>
                      <a:pt x="425" y="2973"/>
                      <a:pt x="471" y="2984"/>
                      <a:pt x="514" y="2984"/>
                    </a:cubicBezTo>
                    <a:cubicBezTo>
                      <a:pt x="648" y="2984"/>
                      <a:pt x="750" y="2879"/>
                      <a:pt x="633" y="2816"/>
                    </a:cubicBezTo>
                    <a:cubicBezTo>
                      <a:pt x="501" y="2721"/>
                      <a:pt x="501" y="2637"/>
                      <a:pt x="490" y="2518"/>
                    </a:cubicBezTo>
                    <a:cubicBezTo>
                      <a:pt x="466" y="2410"/>
                      <a:pt x="394" y="2291"/>
                      <a:pt x="394" y="2291"/>
                    </a:cubicBezTo>
                    <a:cubicBezTo>
                      <a:pt x="394" y="2291"/>
                      <a:pt x="788" y="1742"/>
                      <a:pt x="907" y="1587"/>
                    </a:cubicBezTo>
                    <a:cubicBezTo>
                      <a:pt x="1026" y="1444"/>
                      <a:pt x="967" y="1408"/>
                      <a:pt x="907" y="1038"/>
                    </a:cubicBezTo>
                    <a:cubicBezTo>
                      <a:pt x="812" y="537"/>
                      <a:pt x="561" y="1"/>
                      <a:pt x="56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7261168" y="2129494"/>
                <a:ext cx="353467" cy="577205"/>
              </a:xfrm>
              <a:custGeom>
                <a:avLst/>
                <a:gdLst/>
                <a:ahLst/>
                <a:cxnLst/>
                <a:rect l="l" t="t" r="r" b="b"/>
                <a:pathLst>
                  <a:path w="1485" h="2425" extrusionOk="0">
                    <a:moveTo>
                      <a:pt x="1017" y="1"/>
                    </a:moveTo>
                    <a:cubicBezTo>
                      <a:pt x="1016" y="1"/>
                      <a:pt x="1015" y="1"/>
                      <a:pt x="1015" y="1"/>
                    </a:cubicBezTo>
                    <a:cubicBezTo>
                      <a:pt x="1015" y="1"/>
                      <a:pt x="752" y="180"/>
                      <a:pt x="621" y="323"/>
                    </a:cubicBezTo>
                    <a:cubicBezTo>
                      <a:pt x="502" y="478"/>
                      <a:pt x="478" y="538"/>
                      <a:pt x="335" y="956"/>
                    </a:cubicBezTo>
                    <a:cubicBezTo>
                      <a:pt x="239" y="1254"/>
                      <a:pt x="72" y="1493"/>
                      <a:pt x="36" y="1743"/>
                    </a:cubicBezTo>
                    <a:cubicBezTo>
                      <a:pt x="1" y="1994"/>
                      <a:pt x="24" y="2113"/>
                      <a:pt x="120" y="2375"/>
                    </a:cubicBezTo>
                    <a:cubicBezTo>
                      <a:pt x="135" y="2409"/>
                      <a:pt x="155" y="2424"/>
                      <a:pt x="178" y="2424"/>
                    </a:cubicBezTo>
                    <a:cubicBezTo>
                      <a:pt x="245" y="2424"/>
                      <a:pt x="345" y="2302"/>
                      <a:pt x="478" y="2161"/>
                    </a:cubicBezTo>
                    <a:cubicBezTo>
                      <a:pt x="633" y="1982"/>
                      <a:pt x="740" y="1015"/>
                      <a:pt x="752" y="765"/>
                    </a:cubicBezTo>
                    <a:cubicBezTo>
                      <a:pt x="752" y="729"/>
                      <a:pt x="776" y="705"/>
                      <a:pt x="800" y="669"/>
                    </a:cubicBezTo>
                    <a:cubicBezTo>
                      <a:pt x="848" y="622"/>
                      <a:pt x="907" y="586"/>
                      <a:pt x="979" y="538"/>
                    </a:cubicBezTo>
                    <a:cubicBezTo>
                      <a:pt x="1086" y="478"/>
                      <a:pt x="1170" y="431"/>
                      <a:pt x="1205" y="407"/>
                    </a:cubicBezTo>
                    <a:cubicBezTo>
                      <a:pt x="1484" y="210"/>
                      <a:pt x="1062" y="1"/>
                      <a:pt x="1017"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7508237" y="2760016"/>
                <a:ext cx="437490" cy="1283655"/>
              </a:xfrm>
              <a:custGeom>
                <a:avLst/>
                <a:gdLst/>
                <a:ahLst/>
                <a:cxnLst/>
                <a:rect l="l" t="t" r="r" b="b"/>
                <a:pathLst>
                  <a:path w="1838" h="5393" extrusionOk="0">
                    <a:moveTo>
                      <a:pt x="1062" y="1"/>
                    </a:moveTo>
                    <a:cubicBezTo>
                      <a:pt x="931" y="168"/>
                      <a:pt x="108" y="514"/>
                      <a:pt x="108" y="526"/>
                    </a:cubicBezTo>
                    <a:cubicBezTo>
                      <a:pt x="0" y="943"/>
                      <a:pt x="96" y="1373"/>
                      <a:pt x="227" y="1778"/>
                    </a:cubicBezTo>
                    <a:cubicBezTo>
                      <a:pt x="299" y="2029"/>
                      <a:pt x="370" y="2446"/>
                      <a:pt x="549" y="3150"/>
                    </a:cubicBezTo>
                    <a:cubicBezTo>
                      <a:pt x="466" y="3496"/>
                      <a:pt x="573" y="4021"/>
                      <a:pt x="597" y="4403"/>
                    </a:cubicBezTo>
                    <a:cubicBezTo>
                      <a:pt x="633" y="4665"/>
                      <a:pt x="609" y="4988"/>
                      <a:pt x="657" y="5262"/>
                    </a:cubicBezTo>
                    <a:cubicBezTo>
                      <a:pt x="722" y="5327"/>
                      <a:pt x="810" y="5393"/>
                      <a:pt x="940" y="5393"/>
                    </a:cubicBezTo>
                    <a:cubicBezTo>
                      <a:pt x="999" y="5393"/>
                      <a:pt x="1067" y="5379"/>
                      <a:pt x="1146" y="5345"/>
                    </a:cubicBezTo>
                    <a:cubicBezTo>
                      <a:pt x="1170" y="5119"/>
                      <a:pt x="1182" y="4856"/>
                      <a:pt x="1241" y="4570"/>
                    </a:cubicBezTo>
                    <a:cubicBezTo>
                      <a:pt x="1325" y="4081"/>
                      <a:pt x="1432" y="3377"/>
                      <a:pt x="1122" y="3067"/>
                    </a:cubicBezTo>
                    <a:cubicBezTo>
                      <a:pt x="1480" y="2148"/>
                      <a:pt x="1360" y="1647"/>
                      <a:pt x="1301" y="1361"/>
                    </a:cubicBezTo>
                    <a:cubicBezTo>
                      <a:pt x="1838" y="800"/>
                      <a:pt x="1325" y="204"/>
                      <a:pt x="1062"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7502524" y="4015112"/>
                <a:ext cx="284202" cy="184705"/>
              </a:xfrm>
              <a:custGeom>
                <a:avLst/>
                <a:gdLst/>
                <a:ahLst/>
                <a:cxnLst/>
                <a:rect l="l" t="t" r="r" b="b"/>
                <a:pathLst>
                  <a:path w="1194" h="776" extrusionOk="0">
                    <a:moveTo>
                      <a:pt x="669" y="1"/>
                    </a:moveTo>
                    <a:lnTo>
                      <a:pt x="716" y="180"/>
                    </a:lnTo>
                    <a:cubicBezTo>
                      <a:pt x="643" y="159"/>
                      <a:pt x="429" y="17"/>
                      <a:pt x="290" y="17"/>
                    </a:cubicBezTo>
                    <a:cubicBezTo>
                      <a:pt x="272" y="17"/>
                      <a:pt x="255" y="19"/>
                      <a:pt x="239" y="25"/>
                    </a:cubicBezTo>
                    <a:cubicBezTo>
                      <a:pt x="60" y="96"/>
                      <a:pt x="1" y="156"/>
                      <a:pt x="36" y="275"/>
                    </a:cubicBezTo>
                    <a:cubicBezTo>
                      <a:pt x="120" y="454"/>
                      <a:pt x="299" y="562"/>
                      <a:pt x="454" y="597"/>
                    </a:cubicBezTo>
                    <a:cubicBezTo>
                      <a:pt x="638" y="622"/>
                      <a:pt x="757" y="776"/>
                      <a:pt x="902" y="776"/>
                    </a:cubicBezTo>
                    <a:cubicBezTo>
                      <a:pt x="964" y="776"/>
                      <a:pt x="1031" y="748"/>
                      <a:pt x="1110" y="669"/>
                    </a:cubicBezTo>
                    <a:cubicBezTo>
                      <a:pt x="1194" y="597"/>
                      <a:pt x="1170" y="478"/>
                      <a:pt x="1146" y="371"/>
                    </a:cubicBezTo>
                    <a:cubicBezTo>
                      <a:pt x="1146" y="299"/>
                      <a:pt x="1158" y="144"/>
                      <a:pt x="1158" y="72"/>
                    </a:cubicBezTo>
                    <a:lnTo>
                      <a:pt x="1158" y="72"/>
                    </a:lnTo>
                    <a:cubicBezTo>
                      <a:pt x="1078" y="107"/>
                      <a:pt x="1008" y="120"/>
                      <a:pt x="947" y="120"/>
                    </a:cubicBezTo>
                    <a:cubicBezTo>
                      <a:pt x="816" y="120"/>
                      <a:pt x="726" y="58"/>
                      <a:pt x="66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440162" y="4003449"/>
                <a:ext cx="363702" cy="210888"/>
              </a:xfrm>
              <a:custGeom>
                <a:avLst/>
                <a:gdLst/>
                <a:ahLst/>
                <a:cxnLst/>
                <a:rect l="l" t="t" r="r" b="b"/>
                <a:pathLst>
                  <a:path w="1528" h="886" extrusionOk="0">
                    <a:moveTo>
                      <a:pt x="252" y="0"/>
                    </a:moveTo>
                    <a:cubicBezTo>
                      <a:pt x="202" y="0"/>
                      <a:pt x="153" y="8"/>
                      <a:pt x="108" y="26"/>
                    </a:cubicBezTo>
                    <a:cubicBezTo>
                      <a:pt x="0" y="74"/>
                      <a:pt x="0" y="253"/>
                      <a:pt x="60" y="360"/>
                    </a:cubicBezTo>
                    <a:cubicBezTo>
                      <a:pt x="119" y="479"/>
                      <a:pt x="358" y="623"/>
                      <a:pt x="453" y="646"/>
                    </a:cubicBezTo>
                    <a:cubicBezTo>
                      <a:pt x="549" y="670"/>
                      <a:pt x="788" y="718"/>
                      <a:pt x="871" y="766"/>
                    </a:cubicBezTo>
                    <a:cubicBezTo>
                      <a:pt x="962" y="818"/>
                      <a:pt x="1066" y="886"/>
                      <a:pt x="1173" y="886"/>
                    </a:cubicBezTo>
                    <a:cubicBezTo>
                      <a:pt x="1236" y="886"/>
                      <a:pt x="1299" y="863"/>
                      <a:pt x="1360" y="801"/>
                    </a:cubicBezTo>
                    <a:cubicBezTo>
                      <a:pt x="1527" y="670"/>
                      <a:pt x="1396" y="420"/>
                      <a:pt x="1396" y="420"/>
                    </a:cubicBezTo>
                    <a:lnTo>
                      <a:pt x="1396" y="420"/>
                    </a:lnTo>
                    <a:cubicBezTo>
                      <a:pt x="1396" y="420"/>
                      <a:pt x="1241" y="479"/>
                      <a:pt x="1133" y="503"/>
                    </a:cubicBezTo>
                    <a:cubicBezTo>
                      <a:pt x="1097" y="515"/>
                      <a:pt x="1046" y="525"/>
                      <a:pt x="988" y="525"/>
                    </a:cubicBezTo>
                    <a:cubicBezTo>
                      <a:pt x="877" y="525"/>
                      <a:pt x="738" y="490"/>
                      <a:pt x="621" y="372"/>
                    </a:cubicBezTo>
                    <a:cubicBezTo>
                      <a:pt x="465" y="241"/>
                      <a:pt x="692" y="133"/>
                      <a:pt x="692" y="133"/>
                    </a:cubicBezTo>
                    <a:cubicBezTo>
                      <a:pt x="692" y="133"/>
                      <a:pt x="465" y="0"/>
                      <a:pt x="25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7366136" y="2853798"/>
                <a:ext cx="429159" cy="1320787"/>
              </a:xfrm>
              <a:custGeom>
                <a:avLst/>
                <a:gdLst/>
                <a:ahLst/>
                <a:cxnLst/>
                <a:rect l="l" t="t" r="r" b="b"/>
                <a:pathLst>
                  <a:path w="1803" h="5549" extrusionOk="0">
                    <a:moveTo>
                      <a:pt x="1313" y="0"/>
                    </a:moveTo>
                    <a:lnTo>
                      <a:pt x="1313" y="0"/>
                    </a:lnTo>
                    <a:cubicBezTo>
                      <a:pt x="1277" y="46"/>
                      <a:pt x="1183" y="59"/>
                      <a:pt x="1064" y="59"/>
                    </a:cubicBezTo>
                    <a:cubicBezTo>
                      <a:pt x="920" y="59"/>
                      <a:pt x="740" y="41"/>
                      <a:pt x="579" y="41"/>
                    </a:cubicBezTo>
                    <a:cubicBezTo>
                      <a:pt x="387" y="41"/>
                      <a:pt x="222" y="67"/>
                      <a:pt x="180" y="179"/>
                    </a:cubicBezTo>
                    <a:cubicBezTo>
                      <a:pt x="1" y="716"/>
                      <a:pt x="13" y="895"/>
                      <a:pt x="37" y="1611"/>
                    </a:cubicBezTo>
                    <a:cubicBezTo>
                      <a:pt x="49" y="1873"/>
                      <a:pt x="73" y="2625"/>
                      <a:pt x="251" y="3329"/>
                    </a:cubicBezTo>
                    <a:cubicBezTo>
                      <a:pt x="168" y="3663"/>
                      <a:pt x="275" y="4188"/>
                      <a:pt x="299" y="4582"/>
                    </a:cubicBezTo>
                    <a:cubicBezTo>
                      <a:pt x="335" y="4844"/>
                      <a:pt x="311" y="5154"/>
                      <a:pt x="359" y="5441"/>
                    </a:cubicBezTo>
                    <a:cubicBezTo>
                      <a:pt x="432" y="5489"/>
                      <a:pt x="521" y="5548"/>
                      <a:pt x="652" y="5548"/>
                    </a:cubicBezTo>
                    <a:cubicBezTo>
                      <a:pt x="715" y="5548"/>
                      <a:pt x="787" y="5535"/>
                      <a:pt x="872" y="5500"/>
                    </a:cubicBezTo>
                    <a:cubicBezTo>
                      <a:pt x="884" y="5274"/>
                      <a:pt x="896" y="5011"/>
                      <a:pt x="955" y="4725"/>
                    </a:cubicBezTo>
                    <a:cubicBezTo>
                      <a:pt x="1039" y="4236"/>
                      <a:pt x="1146" y="3532"/>
                      <a:pt x="836" y="3222"/>
                    </a:cubicBezTo>
                    <a:cubicBezTo>
                      <a:pt x="1194" y="2315"/>
                      <a:pt x="1242" y="1599"/>
                      <a:pt x="1182" y="1325"/>
                    </a:cubicBezTo>
                    <a:cubicBezTo>
                      <a:pt x="1802" y="847"/>
                      <a:pt x="1588" y="191"/>
                      <a:pt x="1313"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92349" y="4148643"/>
                <a:ext cx="281346" cy="180897"/>
              </a:xfrm>
              <a:custGeom>
                <a:avLst/>
                <a:gdLst/>
                <a:ahLst/>
                <a:cxnLst/>
                <a:rect l="l" t="t" r="r" b="b"/>
                <a:pathLst>
                  <a:path w="1182" h="760" extrusionOk="0">
                    <a:moveTo>
                      <a:pt x="657" y="1"/>
                    </a:moveTo>
                    <a:lnTo>
                      <a:pt x="705" y="180"/>
                    </a:lnTo>
                    <a:cubicBezTo>
                      <a:pt x="653" y="159"/>
                      <a:pt x="435" y="24"/>
                      <a:pt x="299" y="24"/>
                    </a:cubicBezTo>
                    <a:cubicBezTo>
                      <a:pt x="276" y="24"/>
                      <a:pt x="256" y="28"/>
                      <a:pt x="239" y="36"/>
                    </a:cubicBezTo>
                    <a:cubicBezTo>
                      <a:pt x="60" y="108"/>
                      <a:pt x="1" y="168"/>
                      <a:pt x="48" y="287"/>
                    </a:cubicBezTo>
                    <a:cubicBezTo>
                      <a:pt x="120" y="466"/>
                      <a:pt x="299" y="573"/>
                      <a:pt x="466" y="597"/>
                    </a:cubicBezTo>
                    <a:cubicBezTo>
                      <a:pt x="635" y="629"/>
                      <a:pt x="750" y="760"/>
                      <a:pt x="884" y="760"/>
                    </a:cubicBezTo>
                    <a:cubicBezTo>
                      <a:pt x="949" y="760"/>
                      <a:pt x="1017" y="730"/>
                      <a:pt x="1098" y="645"/>
                    </a:cubicBezTo>
                    <a:cubicBezTo>
                      <a:pt x="1182" y="573"/>
                      <a:pt x="1158" y="466"/>
                      <a:pt x="1134" y="370"/>
                    </a:cubicBezTo>
                    <a:cubicBezTo>
                      <a:pt x="1134" y="299"/>
                      <a:pt x="1146" y="156"/>
                      <a:pt x="1146" y="72"/>
                    </a:cubicBezTo>
                    <a:lnTo>
                      <a:pt x="1146" y="72"/>
                    </a:lnTo>
                    <a:cubicBezTo>
                      <a:pt x="1063" y="108"/>
                      <a:pt x="990" y="123"/>
                      <a:pt x="926" y="123"/>
                    </a:cubicBezTo>
                    <a:cubicBezTo>
                      <a:pt x="800" y="123"/>
                      <a:pt x="713" y="64"/>
                      <a:pt x="657"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7232843" y="4135551"/>
                <a:ext cx="360846" cy="210174"/>
              </a:xfrm>
              <a:custGeom>
                <a:avLst/>
                <a:gdLst/>
                <a:ahLst/>
                <a:cxnLst/>
                <a:rect l="l" t="t" r="r" b="b"/>
                <a:pathLst>
                  <a:path w="1516" h="883" extrusionOk="0">
                    <a:moveTo>
                      <a:pt x="255" y="0"/>
                    </a:moveTo>
                    <a:cubicBezTo>
                      <a:pt x="200" y="0"/>
                      <a:pt x="146" y="9"/>
                      <a:pt x="96" y="32"/>
                    </a:cubicBezTo>
                    <a:cubicBezTo>
                      <a:pt x="0" y="68"/>
                      <a:pt x="0" y="246"/>
                      <a:pt x="60" y="354"/>
                    </a:cubicBezTo>
                    <a:cubicBezTo>
                      <a:pt x="120" y="473"/>
                      <a:pt x="358" y="628"/>
                      <a:pt x="442" y="640"/>
                    </a:cubicBezTo>
                    <a:cubicBezTo>
                      <a:pt x="549" y="664"/>
                      <a:pt x="788" y="712"/>
                      <a:pt x="859" y="759"/>
                    </a:cubicBezTo>
                    <a:cubicBezTo>
                      <a:pt x="952" y="813"/>
                      <a:pt x="1064" y="882"/>
                      <a:pt x="1174" y="882"/>
                    </a:cubicBezTo>
                    <a:cubicBezTo>
                      <a:pt x="1234" y="882"/>
                      <a:pt x="1294" y="862"/>
                      <a:pt x="1348" y="807"/>
                    </a:cubicBezTo>
                    <a:cubicBezTo>
                      <a:pt x="1515" y="664"/>
                      <a:pt x="1384" y="414"/>
                      <a:pt x="1384" y="413"/>
                    </a:cubicBezTo>
                    <a:lnTo>
                      <a:pt x="1384" y="413"/>
                    </a:lnTo>
                    <a:cubicBezTo>
                      <a:pt x="1384" y="414"/>
                      <a:pt x="1229" y="473"/>
                      <a:pt x="1134" y="509"/>
                    </a:cubicBezTo>
                    <a:cubicBezTo>
                      <a:pt x="1101" y="516"/>
                      <a:pt x="1056" y="522"/>
                      <a:pt x="1004" y="522"/>
                    </a:cubicBezTo>
                    <a:cubicBezTo>
                      <a:pt x="886" y="522"/>
                      <a:pt x="733" y="490"/>
                      <a:pt x="609" y="366"/>
                    </a:cubicBezTo>
                    <a:cubicBezTo>
                      <a:pt x="454" y="235"/>
                      <a:pt x="680" y="127"/>
                      <a:pt x="680" y="127"/>
                    </a:cubicBezTo>
                    <a:cubicBezTo>
                      <a:pt x="680" y="127"/>
                      <a:pt x="464" y="0"/>
                      <a:pt x="255"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7814811" y="2331337"/>
                <a:ext cx="130914" cy="130912"/>
              </a:xfrm>
              <a:custGeom>
                <a:avLst/>
                <a:gdLst/>
                <a:ahLst/>
                <a:cxnLst/>
                <a:rect l="l" t="t" r="r" b="b"/>
                <a:pathLst>
                  <a:path w="550" h="550" extrusionOk="0">
                    <a:moveTo>
                      <a:pt x="478" y="0"/>
                    </a:moveTo>
                    <a:lnTo>
                      <a:pt x="1" y="275"/>
                    </a:lnTo>
                    <a:lnTo>
                      <a:pt x="72" y="549"/>
                    </a:lnTo>
                    <a:cubicBezTo>
                      <a:pt x="72" y="549"/>
                      <a:pt x="251" y="489"/>
                      <a:pt x="371" y="406"/>
                    </a:cubicBezTo>
                    <a:cubicBezTo>
                      <a:pt x="490" y="310"/>
                      <a:pt x="550" y="215"/>
                      <a:pt x="550" y="215"/>
                    </a:cubicBez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95561" y="2157818"/>
                <a:ext cx="264446" cy="261825"/>
              </a:xfrm>
              <a:custGeom>
                <a:avLst/>
                <a:gdLst/>
                <a:ahLst/>
                <a:cxnLst/>
                <a:rect l="l" t="t" r="r" b="b"/>
                <a:pathLst>
                  <a:path w="1111" h="1100" extrusionOk="0">
                    <a:moveTo>
                      <a:pt x="532" y="0"/>
                    </a:moveTo>
                    <a:cubicBezTo>
                      <a:pt x="337" y="0"/>
                      <a:pt x="154" y="124"/>
                      <a:pt x="144" y="324"/>
                    </a:cubicBezTo>
                    <a:cubicBezTo>
                      <a:pt x="1" y="550"/>
                      <a:pt x="144" y="884"/>
                      <a:pt x="347" y="1028"/>
                    </a:cubicBezTo>
                    <a:cubicBezTo>
                      <a:pt x="414" y="1078"/>
                      <a:pt x="491" y="1100"/>
                      <a:pt x="569" y="1100"/>
                    </a:cubicBezTo>
                    <a:cubicBezTo>
                      <a:pt x="770" y="1100"/>
                      <a:pt x="979" y="954"/>
                      <a:pt x="1039" y="765"/>
                    </a:cubicBezTo>
                    <a:cubicBezTo>
                      <a:pt x="1110" y="479"/>
                      <a:pt x="955" y="133"/>
                      <a:pt x="681" y="25"/>
                    </a:cubicBezTo>
                    <a:cubicBezTo>
                      <a:pt x="632" y="8"/>
                      <a:pt x="582" y="0"/>
                      <a:pt x="53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7505856" y="2140205"/>
                <a:ext cx="317763" cy="294434"/>
              </a:xfrm>
              <a:custGeom>
                <a:avLst/>
                <a:gdLst/>
                <a:ahLst/>
                <a:cxnLst/>
                <a:rect l="l" t="t" r="r" b="b"/>
                <a:pathLst>
                  <a:path w="1335" h="1237" extrusionOk="0">
                    <a:moveTo>
                      <a:pt x="791" y="1"/>
                    </a:moveTo>
                    <a:cubicBezTo>
                      <a:pt x="780" y="1"/>
                      <a:pt x="769" y="5"/>
                      <a:pt x="762" y="16"/>
                    </a:cubicBezTo>
                    <a:cubicBezTo>
                      <a:pt x="607" y="99"/>
                      <a:pt x="464" y="183"/>
                      <a:pt x="285" y="219"/>
                    </a:cubicBezTo>
                    <a:cubicBezTo>
                      <a:pt x="440" y="696"/>
                      <a:pt x="142" y="791"/>
                      <a:pt x="22" y="982"/>
                    </a:cubicBezTo>
                    <a:cubicBezTo>
                      <a:pt x="0" y="1027"/>
                      <a:pt x="278" y="1236"/>
                      <a:pt x="451" y="1236"/>
                    </a:cubicBezTo>
                    <a:cubicBezTo>
                      <a:pt x="464" y="1236"/>
                      <a:pt x="476" y="1235"/>
                      <a:pt x="488" y="1233"/>
                    </a:cubicBezTo>
                    <a:cubicBezTo>
                      <a:pt x="643" y="1221"/>
                      <a:pt x="786" y="1161"/>
                      <a:pt x="917" y="1090"/>
                    </a:cubicBezTo>
                    <a:cubicBezTo>
                      <a:pt x="1096" y="994"/>
                      <a:pt x="1335" y="779"/>
                      <a:pt x="1299" y="577"/>
                    </a:cubicBezTo>
                    <a:cubicBezTo>
                      <a:pt x="1299" y="565"/>
                      <a:pt x="1275" y="553"/>
                      <a:pt x="1251" y="541"/>
                    </a:cubicBezTo>
                    <a:cubicBezTo>
                      <a:pt x="965" y="457"/>
                      <a:pt x="905" y="314"/>
                      <a:pt x="846" y="40"/>
                    </a:cubicBezTo>
                    <a:cubicBezTo>
                      <a:pt x="846" y="23"/>
                      <a:pt x="817" y="1"/>
                      <a:pt x="79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7480864" y="1888138"/>
                <a:ext cx="248974" cy="335612"/>
              </a:xfrm>
              <a:custGeom>
                <a:avLst/>
                <a:gdLst/>
                <a:ahLst/>
                <a:cxnLst/>
                <a:rect l="l" t="t" r="r" b="b"/>
                <a:pathLst>
                  <a:path w="1046" h="1410" extrusionOk="0">
                    <a:moveTo>
                      <a:pt x="535" y="1"/>
                    </a:moveTo>
                    <a:cubicBezTo>
                      <a:pt x="531" y="1"/>
                      <a:pt x="526" y="1"/>
                      <a:pt x="521" y="1"/>
                    </a:cubicBezTo>
                    <a:cubicBezTo>
                      <a:pt x="235" y="13"/>
                      <a:pt x="56" y="431"/>
                      <a:pt x="32" y="622"/>
                    </a:cubicBezTo>
                    <a:cubicBezTo>
                      <a:pt x="1" y="912"/>
                      <a:pt x="6" y="1409"/>
                      <a:pt x="352" y="1409"/>
                    </a:cubicBezTo>
                    <a:cubicBezTo>
                      <a:pt x="404" y="1409"/>
                      <a:pt x="464" y="1398"/>
                      <a:pt x="533" y="1373"/>
                    </a:cubicBezTo>
                    <a:cubicBezTo>
                      <a:pt x="927" y="1218"/>
                      <a:pt x="1046" y="920"/>
                      <a:pt x="1010" y="550"/>
                    </a:cubicBezTo>
                    <a:cubicBezTo>
                      <a:pt x="987" y="316"/>
                      <a:pt x="791" y="1"/>
                      <a:pt x="535"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7445636" y="1811495"/>
                <a:ext cx="392265" cy="375123"/>
              </a:xfrm>
              <a:custGeom>
                <a:avLst/>
                <a:gdLst/>
                <a:ahLst/>
                <a:cxnLst/>
                <a:rect l="l" t="t" r="r" b="b"/>
                <a:pathLst>
                  <a:path w="1648" h="1576" extrusionOk="0">
                    <a:moveTo>
                      <a:pt x="1029" y="1"/>
                    </a:moveTo>
                    <a:cubicBezTo>
                      <a:pt x="941" y="1"/>
                      <a:pt x="845" y="22"/>
                      <a:pt x="741" y="73"/>
                    </a:cubicBezTo>
                    <a:cubicBezTo>
                      <a:pt x="686" y="50"/>
                      <a:pt x="626" y="40"/>
                      <a:pt x="565" y="40"/>
                    </a:cubicBezTo>
                    <a:cubicBezTo>
                      <a:pt x="329" y="40"/>
                      <a:pt x="67" y="194"/>
                      <a:pt x="1" y="431"/>
                    </a:cubicBezTo>
                    <a:cubicBezTo>
                      <a:pt x="72" y="645"/>
                      <a:pt x="196" y="868"/>
                      <a:pt x="343" y="868"/>
                    </a:cubicBezTo>
                    <a:cubicBezTo>
                      <a:pt x="367" y="868"/>
                      <a:pt x="393" y="862"/>
                      <a:pt x="419" y="848"/>
                    </a:cubicBezTo>
                    <a:lnTo>
                      <a:pt x="419" y="848"/>
                    </a:lnTo>
                    <a:cubicBezTo>
                      <a:pt x="395" y="1146"/>
                      <a:pt x="800" y="1576"/>
                      <a:pt x="1075" y="1576"/>
                    </a:cubicBezTo>
                    <a:cubicBezTo>
                      <a:pt x="1158" y="1361"/>
                      <a:pt x="1385" y="1361"/>
                      <a:pt x="1516" y="1075"/>
                    </a:cubicBezTo>
                    <a:cubicBezTo>
                      <a:pt x="1612" y="944"/>
                      <a:pt x="1647" y="562"/>
                      <a:pt x="1576" y="395"/>
                    </a:cubicBezTo>
                    <a:cubicBezTo>
                      <a:pt x="1486" y="198"/>
                      <a:pt x="1296" y="1"/>
                      <a:pt x="1029"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7545130" y="2053802"/>
                <a:ext cx="62601" cy="90211"/>
              </a:xfrm>
              <a:custGeom>
                <a:avLst/>
                <a:gdLst/>
                <a:ahLst/>
                <a:cxnLst/>
                <a:rect l="l" t="t" r="r" b="b"/>
                <a:pathLst>
                  <a:path w="263" h="379" extrusionOk="0">
                    <a:moveTo>
                      <a:pt x="133" y="1"/>
                    </a:moveTo>
                    <a:cubicBezTo>
                      <a:pt x="69" y="1"/>
                      <a:pt x="1" y="45"/>
                      <a:pt x="1" y="45"/>
                    </a:cubicBezTo>
                    <a:lnTo>
                      <a:pt x="72" y="379"/>
                    </a:lnTo>
                    <a:cubicBezTo>
                      <a:pt x="72" y="379"/>
                      <a:pt x="263" y="307"/>
                      <a:pt x="239" y="105"/>
                    </a:cubicBezTo>
                    <a:cubicBezTo>
                      <a:pt x="224" y="24"/>
                      <a:pt x="179" y="1"/>
                      <a:pt x="133"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7661524" y="1831489"/>
                <a:ext cx="201845" cy="176613"/>
              </a:xfrm>
              <a:custGeom>
                <a:avLst/>
                <a:gdLst/>
                <a:ahLst/>
                <a:cxnLst/>
                <a:rect l="l" t="t" r="r" b="b"/>
                <a:pathLst>
                  <a:path w="848" h="742" extrusionOk="0">
                    <a:moveTo>
                      <a:pt x="360" y="1"/>
                    </a:moveTo>
                    <a:cubicBezTo>
                      <a:pt x="290" y="1"/>
                      <a:pt x="221" y="24"/>
                      <a:pt x="144" y="84"/>
                    </a:cubicBezTo>
                    <a:cubicBezTo>
                      <a:pt x="1" y="203"/>
                      <a:pt x="60" y="669"/>
                      <a:pt x="299" y="728"/>
                    </a:cubicBezTo>
                    <a:cubicBezTo>
                      <a:pt x="333" y="737"/>
                      <a:pt x="371" y="741"/>
                      <a:pt x="410" y="741"/>
                    </a:cubicBezTo>
                    <a:cubicBezTo>
                      <a:pt x="536" y="741"/>
                      <a:pt x="677" y="695"/>
                      <a:pt x="740" y="585"/>
                    </a:cubicBezTo>
                    <a:cubicBezTo>
                      <a:pt x="848" y="382"/>
                      <a:pt x="836" y="168"/>
                      <a:pt x="585" y="60"/>
                    </a:cubicBezTo>
                    <a:cubicBezTo>
                      <a:pt x="502" y="24"/>
                      <a:pt x="430" y="1"/>
                      <a:pt x="360"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7388987" y="2213278"/>
                <a:ext cx="505565" cy="765480"/>
              </a:xfrm>
              <a:custGeom>
                <a:avLst/>
                <a:gdLst/>
                <a:ahLst/>
                <a:cxnLst/>
                <a:rect l="l" t="t" r="r" b="b"/>
                <a:pathLst>
                  <a:path w="2124" h="3216" extrusionOk="0">
                    <a:moveTo>
                      <a:pt x="1621" y="0"/>
                    </a:moveTo>
                    <a:cubicBezTo>
                      <a:pt x="1572" y="0"/>
                      <a:pt x="1520" y="18"/>
                      <a:pt x="1468" y="67"/>
                    </a:cubicBezTo>
                    <a:cubicBezTo>
                      <a:pt x="1527" y="317"/>
                      <a:pt x="1098" y="389"/>
                      <a:pt x="788" y="389"/>
                    </a:cubicBezTo>
                    <a:cubicBezTo>
                      <a:pt x="549" y="568"/>
                      <a:pt x="334" y="687"/>
                      <a:pt x="203" y="926"/>
                    </a:cubicBezTo>
                    <a:cubicBezTo>
                      <a:pt x="60" y="1188"/>
                      <a:pt x="0" y="1439"/>
                      <a:pt x="299" y="1630"/>
                    </a:cubicBezTo>
                    <a:cubicBezTo>
                      <a:pt x="203" y="1916"/>
                      <a:pt x="203" y="2298"/>
                      <a:pt x="60" y="3014"/>
                    </a:cubicBezTo>
                    <a:cubicBezTo>
                      <a:pt x="223" y="3148"/>
                      <a:pt x="491" y="3215"/>
                      <a:pt x="749" y="3215"/>
                    </a:cubicBezTo>
                    <a:cubicBezTo>
                      <a:pt x="926" y="3215"/>
                      <a:pt x="1098" y="3184"/>
                      <a:pt x="1229" y="3121"/>
                    </a:cubicBezTo>
                    <a:cubicBezTo>
                      <a:pt x="1587" y="2978"/>
                      <a:pt x="1873" y="2763"/>
                      <a:pt x="1861" y="2584"/>
                    </a:cubicBezTo>
                    <a:cubicBezTo>
                      <a:pt x="1790" y="2417"/>
                      <a:pt x="1563" y="2262"/>
                      <a:pt x="1575" y="2047"/>
                    </a:cubicBezTo>
                    <a:cubicBezTo>
                      <a:pt x="1575" y="1797"/>
                      <a:pt x="1873" y="1498"/>
                      <a:pt x="1945" y="1248"/>
                    </a:cubicBezTo>
                    <a:cubicBezTo>
                      <a:pt x="2124" y="687"/>
                      <a:pt x="2029" y="317"/>
                      <a:pt x="1861" y="138"/>
                    </a:cubicBezTo>
                    <a:cubicBezTo>
                      <a:pt x="1820" y="89"/>
                      <a:pt x="1728" y="0"/>
                      <a:pt x="1621" y="0"/>
                    </a:cubicBez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88243" y="2155200"/>
                <a:ext cx="85451" cy="48557"/>
              </a:xfrm>
              <a:custGeom>
                <a:avLst/>
                <a:gdLst/>
                <a:ahLst/>
                <a:cxnLst/>
                <a:rect l="l" t="t" r="r" b="b"/>
                <a:pathLst>
                  <a:path w="359" h="204" extrusionOk="0">
                    <a:moveTo>
                      <a:pt x="13" y="1"/>
                    </a:moveTo>
                    <a:cubicBezTo>
                      <a:pt x="13" y="1"/>
                      <a:pt x="1" y="120"/>
                      <a:pt x="25" y="156"/>
                    </a:cubicBezTo>
                    <a:cubicBezTo>
                      <a:pt x="61" y="203"/>
                      <a:pt x="61" y="203"/>
                      <a:pt x="96" y="203"/>
                    </a:cubicBezTo>
                    <a:cubicBezTo>
                      <a:pt x="120" y="197"/>
                      <a:pt x="141" y="197"/>
                      <a:pt x="159" y="197"/>
                    </a:cubicBezTo>
                    <a:cubicBezTo>
                      <a:pt x="177" y="197"/>
                      <a:pt x="192" y="197"/>
                      <a:pt x="204" y="192"/>
                    </a:cubicBezTo>
                    <a:cubicBezTo>
                      <a:pt x="242" y="172"/>
                      <a:pt x="274" y="167"/>
                      <a:pt x="300" y="167"/>
                    </a:cubicBezTo>
                    <a:cubicBezTo>
                      <a:pt x="337" y="167"/>
                      <a:pt x="359" y="180"/>
                      <a:pt x="359" y="180"/>
                    </a:cubicBezTo>
                    <a:cubicBezTo>
                      <a:pt x="359" y="180"/>
                      <a:pt x="335" y="132"/>
                      <a:pt x="240" y="120"/>
                    </a:cubicBezTo>
                    <a:cubicBezTo>
                      <a:pt x="227" y="117"/>
                      <a:pt x="214" y="115"/>
                      <a:pt x="203" y="115"/>
                    </a:cubicBezTo>
                    <a:cubicBezTo>
                      <a:pt x="162" y="115"/>
                      <a:pt x="129" y="131"/>
                      <a:pt x="104" y="131"/>
                    </a:cubicBezTo>
                    <a:cubicBezTo>
                      <a:pt x="84" y="131"/>
                      <a:pt x="70" y="121"/>
                      <a:pt x="61" y="84"/>
                    </a:cubicBezTo>
                    <a:cubicBezTo>
                      <a:pt x="25" y="1"/>
                      <a:pt x="13" y="1"/>
                      <a:pt x="13"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7275449" y="2524374"/>
                <a:ext cx="176138" cy="187800"/>
              </a:xfrm>
              <a:custGeom>
                <a:avLst/>
                <a:gdLst/>
                <a:ahLst/>
                <a:cxnLst/>
                <a:rect l="l" t="t" r="r" b="b"/>
                <a:pathLst>
                  <a:path w="740" h="789" extrusionOk="0">
                    <a:moveTo>
                      <a:pt x="668" y="1"/>
                    </a:moveTo>
                    <a:cubicBezTo>
                      <a:pt x="668" y="1"/>
                      <a:pt x="298" y="72"/>
                      <a:pt x="155" y="191"/>
                    </a:cubicBezTo>
                    <a:cubicBezTo>
                      <a:pt x="24" y="311"/>
                      <a:pt x="0" y="561"/>
                      <a:pt x="48" y="681"/>
                    </a:cubicBezTo>
                    <a:cubicBezTo>
                      <a:pt x="88" y="780"/>
                      <a:pt x="161" y="788"/>
                      <a:pt x="274" y="788"/>
                    </a:cubicBezTo>
                    <a:cubicBezTo>
                      <a:pt x="296" y="788"/>
                      <a:pt x="320" y="788"/>
                      <a:pt x="346" y="788"/>
                    </a:cubicBezTo>
                    <a:cubicBezTo>
                      <a:pt x="513" y="788"/>
                      <a:pt x="740" y="549"/>
                      <a:pt x="740" y="549"/>
                    </a:cubicBezTo>
                    <a:lnTo>
                      <a:pt x="668"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7349237" y="2333955"/>
                <a:ext cx="295389" cy="302289"/>
              </a:xfrm>
              <a:custGeom>
                <a:avLst/>
                <a:gdLst/>
                <a:ahLst/>
                <a:cxnLst/>
                <a:rect l="l" t="t" r="r" b="b"/>
                <a:pathLst>
                  <a:path w="1241" h="1270" extrusionOk="0">
                    <a:moveTo>
                      <a:pt x="757" y="1"/>
                    </a:moveTo>
                    <a:cubicBezTo>
                      <a:pt x="751" y="1"/>
                      <a:pt x="746" y="1"/>
                      <a:pt x="740" y="1"/>
                    </a:cubicBezTo>
                    <a:cubicBezTo>
                      <a:pt x="406" y="37"/>
                      <a:pt x="132" y="478"/>
                      <a:pt x="84" y="765"/>
                    </a:cubicBezTo>
                    <a:cubicBezTo>
                      <a:pt x="0" y="860"/>
                      <a:pt x="179" y="1242"/>
                      <a:pt x="501" y="1254"/>
                    </a:cubicBezTo>
                    <a:cubicBezTo>
                      <a:pt x="534" y="1264"/>
                      <a:pt x="568" y="1269"/>
                      <a:pt x="603" y="1269"/>
                    </a:cubicBezTo>
                    <a:cubicBezTo>
                      <a:pt x="880" y="1269"/>
                      <a:pt x="1184" y="945"/>
                      <a:pt x="1205" y="574"/>
                    </a:cubicBezTo>
                    <a:cubicBezTo>
                      <a:pt x="1240" y="270"/>
                      <a:pt x="1012" y="1"/>
                      <a:pt x="7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7346380" y="2515805"/>
                <a:ext cx="128057" cy="136625"/>
              </a:xfrm>
              <a:custGeom>
                <a:avLst/>
                <a:gdLst/>
                <a:ahLst/>
                <a:cxnLst/>
                <a:rect l="l" t="t" r="r" b="b"/>
                <a:pathLst>
                  <a:path w="538" h="574" extrusionOk="0">
                    <a:moveTo>
                      <a:pt x="120" y="1"/>
                    </a:moveTo>
                    <a:lnTo>
                      <a:pt x="36" y="120"/>
                    </a:lnTo>
                    <a:cubicBezTo>
                      <a:pt x="36" y="120"/>
                      <a:pt x="0" y="227"/>
                      <a:pt x="132" y="371"/>
                    </a:cubicBezTo>
                    <a:cubicBezTo>
                      <a:pt x="263" y="538"/>
                      <a:pt x="454" y="573"/>
                      <a:pt x="454" y="573"/>
                    </a:cubicBezTo>
                    <a:lnTo>
                      <a:pt x="537" y="490"/>
                    </a:lnTo>
                    <a:cubicBezTo>
                      <a:pt x="537" y="490"/>
                      <a:pt x="358" y="418"/>
                      <a:pt x="239" y="287"/>
                    </a:cubicBezTo>
                    <a:cubicBezTo>
                      <a:pt x="120" y="180"/>
                      <a:pt x="120"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7706986" y="1827918"/>
                <a:ext cx="267064" cy="559829"/>
              </a:xfrm>
              <a:custGeom>
                <a:avLst/>
                <a:gdLst/>
                <a:ahLst/>
                <a:cxnLst/>
                <a:rect l="l" t="t" r="r" b="b"/>
                <a:pathLst>
                  <a:path w="1122" h="2352" extrusionOk="0">
                    <a:moveTo>
                      <a:pt x="397" y="0"/>
                    </a:moveTo>
                    <a:cubicBezTo>
                      <a:pt x="299" y="0"/>
                      <a:pt x="206" y="39"/>
                      <a:pt x="132" y="123"/>
                    </a:cubicBezTo>
                    <a:cubicBezTo>
                      <a:pt x="1" y="278"/>
                      <a:pt x="60" y="481"/>
                      <a:pt x="132" y="636"/>
                    </a:cubicBezTo>
                    <a:cubicBezTo>
                      <a:pt x="168" y="731"/>
                      <a:pt x="609" y="863"/>
                      <a:pt x="525" y="1173"/>
                    </a:cubicBezTo>
                    <a:cubicBezTo>
                      <a:pt x="466" y="1388"/>
                      <a:pt x="287" y="1686"/>
                      <a:pt x="311" y="2068"/>
                    </a:cubicBezTo>
                    <a:cubicBezTo>
                      <a:pt x="332" y="2304"/>
                      <a:pt x="470" y="2351"/>
                      <a:pt x="576" y="2351"/>
                    </a:cubicBezTo>
                    <a:cubicBezTo>
                      <a:pt x="647" y="2351"/>
                      <a:pt x="704" y="2330"/>
                      <a:pt x="704" y="2330"/>
                    </a:cubicBezTo>
                    <a:cubicBezTo>
                      <a:pt x="704" y="2330"/>
                      <a:pt x="478" y="2211"/>
                      <a:pt x="609" y="1996"/>
                    </a:cubicBezTo>
                    <a:cubicBezTo>
                      <a:pt x="752" y="1793"/>
                      <a:pt x="1122" y="1197"/>
                      <a:pt x="1015" y="636"/>
                    </a:cubicBezTo>
                    <a:cubicBezTo>
                      <a:pt x="929" y="250"/>
                      <a:pt x="646" y="0"/>
                      <a:pt x="397"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12548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9"/>
            <a:ext cx="4650941" cy="2823102"/>
          </a:xfrm>
          <a:prstGeom prst="rect">
            <a:avLst/>
          </a:prstGeom>
        </p:spPr>
        <p:txBody>
          <a:bodyPr spcFirstLastPara="1" wrap="square" lIns="91425" tIns="91425" rIns="91425" bIns="91425" anchor="t" anchorCtr="0">
            <a:noAutofit/>
          </a:bodyPr>
          <a:lstStyle/>
          <a:p>
            <a:pPr algn="just"/>
            <a:r>
              <a:rPr lang="en-GB" sz="2000" b="1"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 an application capable to</a:t>
            </a:r>
            <a:endParaRPr lang="ar-EG" sz="2000" b="1"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en-GB" sz="20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ar-EG" sz="20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lvl="1" indent="0" algn="just">
              <a:lnSpc>
                <a:spcPct val="250000"/>
              </a:lnSpc>
            </a:pPr>
            <a:r>
              <a:rPr lang="en-GB"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give high quality of services to user </a:t>
            </a:r>
          </a:p>
          <a:p>
            <a:pPr marL="457200" lvl="1" indent="0" algn="just">
              <a:lnSpc>
                <a:spcPct val="250000"/>
              </a:lnSpc>
            </a:pPr>
            <a:r>
              <a:rPr lang="en-GB"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facilities the user experience by finding the shortest path in less time</a:t>
            </a:r>
          </a:p>
          <a:p>
            <a:pPr marL="457200" lvl="1" indent="0" algn="just">
              <a:lnSpc>
                <a:spcPct val="250000"/>
              </a:lnSpc>
            </a:pPr>
            <a:r>
              <a:rPr lang="en-GB"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Make it easer to user to </a:t>
            </a:r>
            <a:r>
              <a:rPr lang="en-US"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reach their desired</a:t>
            </a:r>
            <a:r>
              <a:rPr lang="en-GB" sz="1200" dirty="0">
                <a:solidFill>
                  <a:srgbClr val="35357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destination into the museum.</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Challenges </a:t>
            </a:r>
            <a:endParaRPr sz="2800" u="sng" dirty="0">
              <a:solidFill>
                <a:schemeClr val="accent3"/>
              </a:solidFill>
              <a:latin typeface="Times New Roman" panose="02020603050405020304" pitchFamily="18" charset="0"/>
              <a:cs typeface="Times New Roman" panose="02020603050405020304" pitchFamily="18" charset="0"/>
            </a:endParaRPr>
          </a:p>
        </p:txBody>
      </p:sp>
      <p:grpSp>
        <p:nvGrpSpPr>
          <p:cNvPr id="5" name="Google Shape;427;p40"/>
          <p:cNvGrpSpPr/>
          <p:nvPr/>
        </p:nvGrpSpPr>
        <p:grpSpPr>
          <a:xfrm>
            <a:off x="84070" y="2120460"/>
            <a:ext cx="328729" cy="133253"/>
            <a:chOff x="3571975" y="1910766"/>
            <a:chExt cx="1606939" cy="1145073"/>
          </a:xfrm>
        </p:grpSpPr>
        <p:sp>
          <p:nvSpPr>
            <p:cNvPr id="6" name="Google Shape;428;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429;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430;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2" name="Picture 1"/>
          <p:cNvPicPr>
            <a:picLocks noChangeAspect="1"/>
          </p:cNvPicPr>
          <p:nvPr/>
        </p:nvPicPr>
        <p:blipFill>
          <a:blip r:embed="rId3"/>
          <a:stretch>
            <a:fillRect/>
          </a:stretch>
        </p:blipFill>
        <p:spPr>
          <a:xfrm>
            <a:off x="84070" y="2559881"/>
            <a:ext cx="341406" cy="146317"/>
          </a:xfrm>
          <a:prstGeom prst="rect">
            <a:avLst/>
          </a:prstGeom>
        </p:spPr>
      </p:pic>
      <p:pic>
        <p:nvPicPr>
          <p:cNvPr id="4" name="Picture 3"/>
          <p:cNvPicPr>
            <a:picLocks noChangeAspect="1"/>
          </p:cNvPicPr>
          <p:nvPr/>
        </p:nvPicPr>
        <p:blipFill>
          <a:blip r:embed="rId3"/>
          <a:stretch>
            <a:fillRect/>
          </a:stretch>
        </p:blipFill>
        <p:spPr>
          <a:xfrm>
            <a:off x="71035" y="3450474"/>
            <a:ext cx="341406" cy="146317"/>
          </a:xfrm>
          <a:prstGeom prst="rect">
            <a:avLst/>
          </a:prstGeom>
        </p:spPr>
      </p:pic>
      <p:pic>
        <p:nvPicPr>
          <p:cNvPr id="9" name="Picture 8"/>
          <p:cNvPicPr>
            <a:picLocks noChangeAspect="1"/>
          </p:cNvPicPr>
          <p:nvPr/>
        </p:nvPicPr>
        <p:blipFill>
          <a:blip r:embed="rId4"/>
          <a:stretch>
            <a:fillRect/>
          </a:stretch>
        </p:blipFill>
        <p:spPr>
          <a:xfrm>
            <a:off x="6868772" y="1829516"/>
            <a:ext cx="792792" cy="2285328"/>
          </a:xfrm>
          <a:prstGeom prst="rect">
            <a:avLst/>
          </a:prstGeom>
        </p:spPr>
      </p:pic>
      <p:pic>
        <p:nvPicPr>
          <p:cNvPr id="10" name="Picture 9">
            <a:extLst>
              <a:ext uri="{FF2B5EF4-FFF2-40B4-BE49-F238E27FC236}">
                <a16:creationId xmlns:a16="http://schemas.microsoft.com/office/drawing/2014/main" id="{3BEE69F7-A844-7EA9-2EB5-B4F23E946406}"/>
              </a:ext>
            </a:extLst>
          </p:cNvPr>
          <p:cNvPicPr>
            <a:picLocks noChangeAspect="1"/>
          </p:cNvPicPr>
          <p:nvPr/>
        </p:nvPicPr>
        <p:blipFill>
          <a:blip r:embed="rId5"/>
          <a:stretch>
            <a:fillRect/>
          </a:stretch>
        </p:blipFill>
        <p:spPr>
          <a:xfrm>
            <a:off x="-201983" y="-4146"/>
            <a:ext cx="865707" cy="847417"/>
          </a:xfrm>
          <a:prstGeom prst="rect">
            <a:avLst/>
          </a:prstGeom>
        </p:spPr>
      </p:pic>
    </p:spTree>
    <p:extLst>
      <p:ext uri="{BB962C8B-B14F-4D97-AF65-F5344CB8AC3E}">
        <p14:creationId xmlns:p14="http://schemas.microsoft.com/office/powerpoint/2010/main" val="1915675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48"/>
          <p:cNvGrpSpPr/>
          <p:nvPr/>
        </p:nvGrpSpPr>
        <p:grpSpPr>
          <a:xfrm>
            <a:off x="5414338" y="2649111"/>
            <a:ext cx="3397846" cy="2047723"/>
            <a:chOff x="606750" y="1503482"/>
            <a:chExt cx="4513011" cy="2719419"/>
          </a:xfrm>
        </p:grpSpPr>
        <p:sp>
          <p:nvSpPr>
            <p:cNvPr id="769" name="Google Shape;769;p48"/>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48"/>
          <p:cNvSpPr txBox="1">
            <a:spLocks noGrp="1"/>
          </p:cNvSpPr>
          <p:nvPr>
            <p:ph type="title"/>
          </p:nvPr>
        </p:nvSpPr>
        <p:spPr>
          <a:xfrm>
            <a:off x="713225" y="2296000"/>
            <a:ext cx="44847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Previous work</a:t>
            </a:r>
            <a:endParaRPr dirty="0">
              <a:solidFill>
                <a:schemeClr val="accent3"/>
              </a:solidFill>
            </a:endParaRPr>
          </a:p>
        </p:txBody>
      </p:sp>
      <p:sp>
        <p:nvSpPr>
          <p:cNvPr id="774" name="Google Shape;774;p48"/>
          <p:cNvSpPr txBox="1">
            <a:spLocks noGrp="1"/>
          </p:cNvSpPr>
          <p:nvPr>
            <p:ph type="title" idx="2"/>
          </p:nvPr>
        </p:nvSpPr>
        <p:spPr>
          <a:xfrm>
            <a:off x="713225" y="1066175"/>
            <a:ext cx="1378500" cy="11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06</a:t>
            </a:r>
            <a:endParaRPr dirty="0"/>
          </a:p>
        </p:txBody>
      </p:sp>
      <p:grpSp>
        <p:nvGrpSpPr>
          <p:cNvPr id="775" name="Google Shape;775;p48"/>
          <p:cNvGrpSpPr/>
          <p:nvPr/>
        </p:nvGrpSpPr>
        <p:grpSpPr>
          <a:xfrm>
            <a:off x="5989075" y="1816046"/>
            <a:ext cx="991081" cy="2298779"/>
            <a:chOff x="5836675" y="2120846"/>
            <a:chExt cx="991081" cy="2298779"/>
          </a:xfrm>
        </p:grpSpPr>
        <p:sp>
          <p:nvSpPr>
            <p:cNvPr id="776" name="Google Shape;776;p48"/>
            <p:cNvSpPr/>
            <p:nvPr/>
          </p:nvSpPr>
          <p:spPr>
            <a:xfrm>
              <a:off x="6757825" y="2447590"/>
              <a:ext cx="69931" cy="127203"/>
            </a:xfrm>
            <a:custGeom>
              <a:avLst/>
              <a:gdLst/>
              <a:ahLst/>
              <a:cxnLst/>
              <a:rect l="l" t="t" r="r" b="b"/>
              <a:pathLst>
                <a:path w="359" h="653" extrusionOk="0">
                  <a:moveTo>
                    <a:pt x="66" y="0"/>
                  </a:moveTo>
                  <a:cubicBezTo>
                    <a:pt x="57" y="0"/>
                    <a:pt x="48" y="3"/>
                    <a:pt x="37" y="8"/>
                  </a:cubicBezTo>
                  <a:cubicBezTo>
                    <a:pt x="1" y="20"/>
                    <a:pt x="1" y="80"/>
                    <a:pt x="1" y="116"/>
                  </a:cubicBezTo>
                  <a:cubicBezTo>
                    <a:pt x="1" y="163"/>
                    <a:pt x="1" y="199"/>
                    <a:pt x="37" y="247"/>
                  </a:cubicBezTo>
                  <a:cubicBezTo>
                    <a:pt x="49" y="294"/>
                    <a:pt x="73" y="330"/>
                    <a:pt x="73" y="378"/>
                  </a:cubicBezTo>
                  <a:lnTo>
                    <a:pt x="73" y="426"/>
                  </a:lnTo>
                  <a:cubicBezTo>
                    <a:pt x="168" y="485"/>
                    <a:pt x="263" y="581"/>
                    <a:pt x="335" y="652"/>
                  </a:cubicBezTo>
                  <a:cubicBezTo>
                    <a:pt x="347" y="617"/>
                    <a:pt x="359" y="593"/>
                    <a:pt x="359" y="557"/>
                  </a:cubicBezTo>
                  <a:cubicBezTo>
                    <a:pt x="359" y="378"/>
                    <a:pt x="240" y="187"/>
                    <a:pt x="144" y="56"/>
                  </a:cubicBezTo>
                  <a:cubicBezTo>
                    <a:pt x="116" y="28"/>
                    <a:pt x="96" y="0"/>
                    <a:pt x="6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6317819" y="2297525"/>
              <a:ext cx="86098" cy="174539"/>
            </a:xfrm>
            <a:custGeom>
              <a:avLst/>
              <a:gdLst/>
              <a:ahLst/>
              <a:cxnLst/>
              <a:rect l="l" t="t" r="r" b="b"/>
              <a:pathLst>
                <a:path w="442" h="896" extrusionOk="0">
                  <a:moveTo>
                    <a:pt x="322" y="1"/>
                  </a:moveTo>
                  <a:cubicBezTo>
                    <a:pt x="322" y="1"/>
                    <a:pt x="167" y="108"/>
                    <a:pt x="155" y="108"/>
                  </a:cubicBezTo>
                  <a:cubicBezTo>
                    <a:pt x="120" y="132"/>
                    <a:pt x="96" y="156"/>
                    <a:pt x="60" y="180"/>
                  </a:cubicBezTo>
                  <a:cubicBezTo>
                    <a:pt x="36" y="215"/>
                    <a:pt x="24" y="263"/>
                    <a:pt x="24" y="299"/>
                  </a:cubicBezTo>
                  <a:cubicBezTo>
                    <a:pt x="0" y="442"/>
                    <a:pt x="48" y="585"/>
                    <a:pt x="36" y="740"/>
                  </a:cubicBezTo>
                  <a:cubicBezTo>
                    <a:pt x="36" y="776"/>
                    <a:pt x="0" y="836"/>
                    <a:pt x="36" y="895"/>
                  </a:cubicBezTo>
                  <a:lnTo>
                    <a:pt x="358" y="597"/>
                  </a:lnTo>
                  <a:cubicBezTo>
                    <a:pt x="442" y="406"/>
                    <a:pt x="418" y="180"/>
                    <a:pt x="3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969136" y="2460179"/>
              <a:ext cx="325498" cy="221485"/>
            </a:xfrm>
            <a:custGeom>
              <a:avLst/>
              <a:gdLst/>
              <a:ahLst/>
              <a:cxnLst/>
              <a:rect l="l" t="t" r="r" b="b"/>
              <a:pathLst>
                <a:path w="1671" h="1137" extrusionOk="0">
                  <a:moveTo>
                    <a:pt x="1528" y="1"/>
                  </a:moveTo>
                  <a:lnTo>
                    <a:pt x="1528" y="1"/>
                  </a:lnTo>
                  <a:cubicBezTo>
                    <a:pt x="1182" y="84"/>
                    <a:pt x="860" y="168"/>
                    <a:pt x="526" y="275"/>
                  </a:cubicBezTo>
                  <a:cubicBezTo>
                    <a:pt x="383" y="323"/>
                    <a:pt x="227" y="359"/>
                    <a:pt x="120" y="502"/>
                  </a:cubicBezTo>
                  <a:cubicBezTo>
                    <a:pt x="13" y="621"/>
                    <a:pt x="1" y="800"/>
                    <a:pt x="60" y="955"/>
                  </a:cubicBezTo>
                  <a:cubicBezTo>
                    <a:pt x="96" y="1051"/>
                    <a:pt x="144" y="1122"/>
                    <a:pt x="227" y="1134"/>
                  </a:cubicBezTo>
                  <a:cubicBezTo>
                    <a:pt x="240" y="1136"/>
                    <a:pt x="254" y="1136"/>
                    <a:pt x="268" y="1136"/>
                  </a:cubicBezTo>
                  <a:cubicBezTo>
                    <a:pt x="358" y="1136"/>
                    <a:pt x="466" y="1107"/>
                    <a:pt x="538" y="1086"/>
                  </a:cubicBezTo>
                  <a:cubicBezTo>
                    <a:pt x="752" y="1027"/>
                    <a:pt x="955" y="943"/>
                    <a:pt x="1170" y="836"/>
                  </a:cubicBezTo>
                  <a:cubicBezTo>
                    <a:pt x="1241" y="812"/>
                    <a:pt x="1301" y="764"/>
                    <a:pt x="1373" y="717"/>
                  </a:cubicBezTo>
                  <a:cubicBezTo>
                    <a:pt x="1480" y="657"/>
                    <a:pt x="1587" y="597"/>
                    <a:pt x="1671" y="538"/>
                  </a:cubicBezTo>
                  <a:cubicBezTo>
                    <a:pt x="1552" y="383"/>
                    <a:pt x="1492" y="204"/>
                    <a:pt x="152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6752407" y="2425311"/>
              <a:ext cx="14025" cy="237263"/>
            </a:xfrm>
            <a:custGeom>
              <a:avLst/>
              <a:gdLst/>
              <a:ahLst/>
              <a:cxnLst/>
              <a:rect l="l" t="t" r="r" b="b"/>
              <a:pathLst>
                <a:path w="72" h="1218" extrusionOk="0">
                  <a:moveTo>
                    <a:pt x="60" y="1"/>
                  </a:moveTo>
                  <a:lnTo>
                    <a:pt x="0" y="37"/>
                  </a:lnTo>
                  <a:lnTo>
                    <a:pt x="12" y="1218"/>
                  </a:lnTo>
                  <a:lnTo>
                    <a:pt x="72" y="1170"/>
                  </a:lnTo>
                  <a:lnTo>
                    <a:pt x="60"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6396711" y="2199933"/>
              <a:ext cx="344198" cy="190707"/>
            </a:xfrm>
            <a:custGeom>
              <a:avLst/>
              <a:gdLst/>
              <a:ahLst/>
              <a:cxnLst/>
              <a:rect l="l" t="t" r="r" b="b"/>
              <a:pathLst>
                <a:path w="1767" h="979" extrusionOk="0">
                  <a:moveTo>
                    <a:pt x="61" y="1"/>
                  </a:moveTo>
                  <a:lnTo>
                    <a:pt x="1" y="24"/>
                  </a:lnTo>
                  <a:lnTo>
                    <a:pt x="1707" y="979"/>
                  </a:lnTo>
                  <a:lnTo>
                    <a:pt x="1767" y="955"/>
                  </a:lnTo>
                  <a:lnTo>
                    <a:pt x="61"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6724552" y="2385767"/>
              <a:ext cx="39543" cy="46751"/>
            </a:xfrm>
            <a:custGeom>
              <a:avLst/>
              <a:gdLst/>
              <a:ahLst/>
              <a:cxnLst/>
              <a:rect l="l" t="t" r="r" b="b"/>
              <a:pathLst>
                <a:path w="203" h="240" extrusionOk="0">
                  <a:moveTo>
                    <a:pt x="60" y="1"/>
                  </a:moveTo>
                  <a:lnTo>
                    <a:pt x="0" y="25"/>
                  </a:lnTo>
                  <a:cubicBezTo>
                    <a:pt x="84" y="61"/>
                    <a:pt x="143" y="168"/>
                    <a:pt x="143" y="240"/>
                  </a:cubicBezTo>
                  <a:lnTo>
                    <a:pt x="203" y="204"/>
                  </a:lnTo>
                  <a:cubicBezTo>
                    <a:pt x="203" y="132"/>
                    <a:pt x="143"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6745395" y="2409143"/>
              <a:ext cx="18700" cy="23376"/>
            </a:xfrm>
            <a:custGeom>
              <a:avLst/>
              <a:gdLst/>
              <a:ahLst/>
              <a:cxnLst/>
              <a:rect l="l" t="t" r="r" b="b"/>
              <a:pathLst>
                <a:path w="96" h="120" extrusionOk="0">
                  <a:moveTo>
                    <a:pt x="60" y="0"/>
                  </a:moveTo>
                  <a:lnTo>
                    <a:pt x="0" y="24"/>
                  </a:lnTo>
                  <a:cubicBezTo>
                    <a:pt x="36" y="60"/>
                    <a:pt x="36" y="84"/>
                    <a:pt x="36" y="120"/>
                  </a:cubicBezTo>
                  <a:lnTo>
                    <a:pt x="96" y="84"/>
                  </a:lnTo>
                  <a:cubicBezTo>
                    <a:pt x="96" y="60"/>
                    <a:pt x="72" y="24"/>
                    <a:pt x="60" y="0"/>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6740720" y="2395117"/>
              <a:ext cx="18700" cy="18895"/>
            </a:xfrm>
            <a:custGeom>
              <a:avLst/>
              <a:gdLst/>
              <a:ahLst/>
              <a:cxnLst/>
              <a:rect l="l" t="t" r="r" b="b"/>
              <a:pathLst>
                <a:path w="96" h="97" extrusionOk="0">
                  <a:moveTo>
                    <a:pt x="60" y="1"/>
                  </a:moveTo>
                  <a:lnTo>
                    <a:pt x="1" y="25"/>
                  </a:lnTo>
                  <a:cubicBezTo>
                    <a:pt x="12" y="60"/>
                    <a:pt x="24" y="72"/>
                    <a:pt x="36" y="96"/>
                  </a:cubicBezTo>
                  <a:lnTo>
                    <a:pt x="96" y="72"/>
                  </a:lnTo>
                  <a:cubicBezTo>
                    <a:pt x="84" y="37"/>
                    <a:pt x="72"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6729032" y="2385767"/>
              <a:ext cx="23570" cy="14220"/>
            </a:xfrm>
            <a:custGeom>
              <a:avLst/>
              <a:gdLst/>
              <a:ahLst/>
              <a:cxnLst/>
              <a:rect l="l" t="t" r="r" b="b"/>
              <a:pathLst>
                <a:path w="121" h="73" extrusionOk="0">
                  <a:moveTo>
                    <a:pt x="61" y="1"/>
                  </a:moveTo>
                  <a:lnTo>
                    <a:pt x="1" y="25"/>
                  </a:lnTo>
                  <a:cubicBezTo>
                    <a:pt x="13" y="49"/>
                    <a:pt x="37" y="61"/>
                    <a:pt x="61" y="73"/>
                  </a:cubicBezTo>
                  <a:lnTo>
                    <a:pt x="120" y="49"/>
                  </a:lnTo>
                  <a:cubicBezTo>
                    <a:pt x="96" y="25"/>
                    <a:pt x="72" y="1"/>
                    <a:pt x="61"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6373531" y="2201881"/>
              <a:ext cx="383741" cy="475111"/>
            </a:xfrm>
            <a:custGeom>
              <a:avLst/>
              <a:gdLst/>
              <a:ahLst/>
              <a:cxnLst/>
              <a:rect l="l" t="t" r="r" b="b"/>
              <a:pathLst>
                <a:path w="1970" h="2439" extrusionOk="0">
                  <a:moveTo>
                    <a:pt x="69" y="1"/>
                  </a:moveTo>
                  <a:cubicBezTo>
                    <a:pt x="27" y="1"/>
                    <a:pt x="1" y="36"/>
                    <a:pt x="1" y="98"/>
                  </a:cubicBezTo>
                  <a:lnTo>
                    <a:pt x="13" y="1267"/>
                  </a:lnTo>
                  <a:cubicBezTo>
                    <a:pt x="13" y="1351"/>
                    <a:pt x="72" y="1446"/>
                    <a:pt x="156" y="1482"/>
                  </a:cubicBezTo>
                  <a:lnTo>
                    <a:pt x="1850" y="2424"/>
                  </a:lnTo>
                  <a:cubicBezTo>
                    <a:pt x="1868" y="2434"/>
                    <a:pt x="1886" y="2438"/>
                    <a:pt x="1901" y="2438"/>
                  </a:cubicBezTo>
                  <a:cubicBezTo>
                    <a:pt x="1943" y="2438"/>
                    <a:pt x="1969" y="2402"/>
                    <a:pt x="1969" y="2341"/>
                  </a:cubicBezTo>
                  <a:lnTo>
                    <a:pt x="1957" y="1172"/>
                  </a:lnTo>
                  <a:cubicBezTo>
                    <a:pt x="1957" y="1088"/>
                    <a:pt x="1897" y="993"/>
                    <a:pt x="1826" y="957"/>
                  </a:cubicBezTo>
                  <a:lnTo>
                    <a:pt x="120" y="14"/>
                  </a:lnTo>
                  <a:cubicBezTo>
                    <a:pt x="101" y="5"/>
                    <a:pt x="84" y="1"/>
                    <a:pt x="69" y="1"/>
                  </a:cubicBezTo>
                  <a:close/>
                </a:path>
              </a:pathLst>
            </a:custGeom>
            <a:solidFill>
              <a:srgbClr val="CDD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385218" y="2213958"/>
              <a:ext cx="355691" cy="448619"/>
            </a:xfrm>
            <a:custGeom>
              <a:avLst/>
              <a:gdLst/>
              <a:ahLst/>
              <a:cxnLst/>
              <a:rect l="l" t="t" r="r" b="b"/>
              <a:pathLst>
                <a:path w="1826" h="2303" extrusionOk="0">
                  <a:moveTo>
                    <a:pt x="0" y="0"/>
                  </a:moveTo>
                  <a:lnTo>
                    <a:pt x="0" y="12"/>
                  </a:lnTo>
                  <a:lnTo>
                    <a:pt x="12" y="1205"/>
                  </a:lnTo>
                  <a:cubicBezTo>
                    <a:pt x="12" y="1265"/>
                    <a:pt x="60" y="1348"/>
                    <a:pt x="108" y="1360"/>
                  </a:cubicBezTo>
                  <a:lnTo>
                    <a:pt x="1802" y="2303"/>
                  </a:lnTo>
                  <a:lnTo>
                    <a:pt x="1826" y="2303"/>
                  </a:lnTo>
                  <a:lnTo>
                    <a:pt x="1826" y="2279"/>
                  </a:lnTo>
                  <a:lnTo>
                    <a:pt x="1826" y="2267"/>
                  </a:lnTo>
                  <a:lnTo>
                    <a:pt x="1802" y="1110"/>
                  </a:lnTo>
                  <a:cubicBezTo>
                    <a:pt x="1802" y="1050"/>
                    <a:pt x="1766" y="967"/>
                    <a:pt x="1718" y="955"/>
                  </a:cubicBezTo>
                  <a:lnTo>
                    <a:pt x="36" y="12"/>
                  </a:lnTo>
                  <a:lnTo>
                    <a:pt x="12" y="0"/>
                  </a:lnTo>
                  <a:close/>
                </a:path>
              </a:pathLst>
            </a:custGeom>
            <a:solidFill>
              <a:srgbClr val="98A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6394374" y="2218633"/>
              <a:ext cx="348873" cy="439268"/>
            </a:xfrm>
            <a:custGeom>
              <a:avLst/>
              <a:gdLst/>
              <a:ahLst/>
              <a:cxnLst/>
              <a:rect l="l" t="t" r="r" b="b"/>
              <a:pathLst>
                <a:path w="1791" h="2255" extrusionOk="0">
                  <a:moveTo>
                    <a:pt x="13" y="1169"/>
                  </a:moveTo>
                  <a:cubicBezTo>
                    <a:pt x="13" y="1229"/>
                    <a:pt x="61" y="1300"/>
                    <a:pt x="108" y="1324"/>
                  </a:cubicBezTo>
                  <a:lnTo>
                    <a:pt x="1790" y="2255"/>
                  </a:lnTo>
                  <a:lnTo>
                    <a:pt x="1779" y="1098"/>
                  </a:lnTo>
                  <a:cubicBezTo>
                    <a:pt x="1779" y="1038"/>
                    <a:pt x="1731" y="966"/>
                    <a:pt x="1683" y="943"/>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6380543" y="2198375"/>
              <a:ext cx="28050" cy="8766"/>
            </a:xfrm>
            <a:custGeom>
              <a:avLst/>
              <a:gdLst/>
              <a:ahLst/>
              <a:cxnLst/>
              <a:rect l="l" t="t" r="r" b="b"/>
              <a:pathLst>
                <a:path w="144" h="45" extrusionOk="0">
                  <a:moveTo>
                    <a:pt x="11" y="28"/>
                  </a:moveTo>
                  <a:cubicBezTo>
                    <a:pt x="7" y="29"/>
                    <a:pt x="4" y="31"/>
                    <a:pt x="0" y="32"/>
                  </a:cubicBezTo>
                  <a:lnTo>
                    <a:pt x="11" y="28"/>
                  </a:lnTo>
                  <a:close/>
                  <a:moveTo>
                    <a:pt x="94" y="1"/>
                  </a:moveTo>
                  <a:cubicBezTo>
                    <a:pt x="82" y="1"/>
                    <a:pt x="70" y="4"/>
                    <a:pt x="60" y="9"/>
                  </a:cubicBezTo>
                  <a:lnTo>
                    <a:pt x="11" y="28"/>
                  </a:lnTo>
                  <a:lnTo>
                    <a:pt x="11" y="28"/>
                  </a:lnTo>
                  <a:cubicBezTo>
                    <a:pt x="18" y="26"/>
                    <a:pt x="26" y="25"/>
                    <a:pt x="34" y="25"/>
                  </a:cubicBezTo>
                  <a:cubicBezTo>
                    <a:pt x="52" y="25"/>
                    <a:pt x="70" y="30"/>
                    <a:pt x="84" y="44"/>
                  </a:cubicBezTo>
                  <a:lnTo>
                    <a:pt x="144" y="21"/>
                  </a:lnTo>
                  <a:cubicBezTo>
                    <a:pt x="130" y="7"/>
                    <a:pt x="111" y="1"/>
                    <a:pt x="94"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6675658" y="2483554"/>
              <a:ext cx="149016" cy="238432"/>
            </a:xfrm>
            <a:custGeom>
              <a:avLst/>
              <a:gdLst/>
              <a:ahLst/>
              <a:cxnLst/>
              <a:rect l="l" t="t" r="r" b="b"/>
              <a:pathLst>
                <a:path w="765" h="1224" extrusionOk="0">
                  <a:moveTo>
                    <a:pt x="335" y="0"/>
                  </a:moveTo>
                  <a:cubicBezTo>
                    <a:pt x="311" y="0"/>
                    <a:pt x="299" y="12"/>
                    <a:pt x="287" y="12"/>
                  </a:cubicBezTo>
                  <a:cubicBezTo>
                    <a:pt x="251" y="48"/>
                    <a:pt x="227" y="95"/>
                    <a:pt x="215" y="131"/>
                  </a:cubicBezTo>
                  <a:cubicBezTo>
                    <a:pt x="191" y="155"/>
                    <a:pt x="191" y="167"/>
                    <a:pt x="179" y="203"/>
                  </a:cubicBezTo>
                  <a:cubicBezTo>
                    <a:pt x="120" y="334"/>
                    <a:pt x="60" y="465"/>
                    <a:pt x="36" y="620"/>
                  </a:cubicBezTo>
                  <a:cubicBezTo>
                    <a:pt x="12" y="704"/>
                    <a:pt x="1" y="776"/>
                    <a:pt x="1" y="871"/>
                  </a:cubicBezTo>
                  <a:cubicBezTo>
                    <a:pt x="1" y="943"/>
                    <a:pt x="12" y="1002"/>
                    <a:pt x="48" y="1074"/>
                  </a:cubicBezTo>
                  <a:cubicBezTo>
                    <a:pt x="60" y="1121"/>
                    <a:pt x="72" y="1181"/>
                    <a:pt x="120" y="1217"/>
                  </a:cubicBezTo>
                  <a:cubicBezTo>
                    <a:pt x="129" y="1221"/>
                    <a:pt x="138" y="1223"/>
                    <a:pt x="148" y="1223"/>
                  </a:cubicBezTo>
                  <a:cubicBezTo>
                    <a:pt x="189" y="1223"/>
                    <a:pt x="232" y="1189"/>
                    <a:pt x="251" y="1169"/>
                  </a:cubicBezTo>
                  <a:cubicBezTo>
                    <a:pt x="299" y="1110"/>
                    <a:pt x="311" y="1026"/>
                    <a:pt x="358" y="966"/>
                  </a:cubicBezTo>
                  <a:lnTo>
                    <a:pt x="406" y="883"/>
                  </a:lnTo>
                  <a:cubicBezTo>
                    <a:pt x="418" y="859"/>
                    <a:pt x="466" y="823"/>
                    <a:pt x="490" y="811"/>
                  </a:cubicBezTo>
                  <a:cubicBezTo>
                    <a:pt x="561" y="764"/>
                    <a:pt x="621" y="692"/>
                    <a:pt x="669" y="632"/>
                  </a:cubicBezTo>
                  <a:cubicBezTo>
                    <a:pt x="704" y="585"/>
                    <a:pt x="728" y="537"/>
                    <a:pt x="764" y="477"/>
                  </a:cubicBezTo>
                  <a:cubicBezTo>
                    <a:pt x="669" y="382"/>
                    <a:pt x="585" y="298"/>
                    <a:pt x="490" y="239"/>
                  </a:cubicBezTo>
                  <a:lnTo>
                    <a:pt x="466" y="274"/>
                  </a:lnTo>
                  <a:cubicBezTo>
                    <a:pt x="439" y="288"/>
                    <a:pt x="405" y="305"/>
                    <a:pt x="378" y="305"/>
                  </a:cubicBezTo>
                  <a:cubicBezTo>
                    <a:pt x="357" y="305"/>
                    <a:pt x="340" y="294"/>
                    <a:pt x="335" y="263"/>
                  </a:cubicBezTo>
                  <a:lnTo>
                    <a:pt x="335" y="203"/>
                  </a:lnTo>
                  <a:cubicBezTo>
                    <a:pt x="335" y="155"/>
                    <a:pt x="346" y="107"/>
                    <a:pt x="346" y="60"/>
                  </a:cubicBezTo>
                  <a:cubicBezTo>
                    <a:pt x="346" y="36"/>
                    <a:pt x="346" y="0"/>
                    <a:pt x="335"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6043548" y="4147688"/>
              <a:ext cx="295305" cy="204537"/>
            </a:xfrm>
            <a:custGeom>
              <a:avLst/>
              <a:gdLst/>
              <a:ahLst/>
              <a:cxnLst/>
              <a:rect l="l" t="t" r="r" b="b"/>
              <a:pathLst>
                <a:path w="1516" h="1050" extrusionOk="0">
                  <a:moveTo>
                    <a:pt x="1278" y="1"/>
                  </a:moveTo>
                  <a:cubicBezTo>
                    <a:pt x="1241" y="1"/>
                    <a:pt x="1203" y="15"/>
                    <a:pt x="1170" y="23"/>
                  </a:cubicBezTo>
                  <a:cubicBezTo>
                    <a:pt x="1050" y="71"/>
                    <a:pt x="931" y="94"/>
                    <a:pt x="836" y="142"/>
                  </a:cubicBezTo>
                  <a:cubicBezTo>
                    <a:pt x="743" y="163"/>
                    <a:pt x="695" y="192"/>
                    <a:pt x="614" y="192"/>
                  </a:cubicBezTo>
                  <a:cubicBezTo>
                    <a:pt x="601" y="192"/>
                    <a:pt x="588" y="192"/>
                    <a:pt x="573" y="190"/>
                  </a:cubicBezTo>
                  <a:lnTo>
                    <a:pt x="573" y="190"/>
                  </a:lnTo>
                  <a:cubicBezTo>
                    <a:pt x="573" y="261"/>
                    <a:pt x="597" y="333"/>
                    <a:pt x="597" y="405"/>
                  </a:cubicBezTo>
                  <a:cubicBezTo>
                    <a:pt x="490" y="405"/>
                    <a:pt x="394" y="428"/>
                    <a:pt x="311" y="428"/>
                  </a:cubicBezTo>
                  <a:cubicBezTo>
                    <a:pt x="239" y="428"/>
                    <a:pt x="179" y="440"/>
                    <a:pt x="96" y="440"/>
                  </a:cubicBezTo>
                  <a:cubicBezTo>
                    <a:pt x="36" y="452"/>
                    <a:pt x="24" y="464"/>
                    <a:pt x="12" y="500"/>
                  </a:cubicBezTo>
                  <a:cubicBezTo>
                    <a:pt x="1" y="524"/>
                    <a:pt x="1" y="560"/>
                    <a:pt x="12" y="584"/>
                  </a:cubicBezTo>
                  <a:cubicBezTo>
                    <a:pt x="1" y="667"/>
                    <a:pt x="1" y="727"/>
                    <a:pt x="1" y="786"/>
                  </a:cubicBezTo>
                  <a:cubicBezTo>
                    <a:pt x="12" y="955"/>
                    <a:pt x="129" y="1050"/>
                    <a:pt x="293" y="1050"/>
                  </a:cubicBezTo>
                  <a:cubicBezTo>
                    <a:pt x="303" y="1050"/>
                    <a:pt x="313" y="1050"/>
                    <a:pt x="323" y="1049"/>
                  </a:cubicBezTo>
                  <a:cubicBezTo>
                    <a:pt x="490" y="1037"/>
                    <a:pt x="573" y="930"/>
                    <a:pt x="716" y="822"/>
                  </a:cubicBezTo>
                  <a:cubicBezTo>
                    <a:pt x="812" y="751"/>
                    <a:pt x="931" y="703"/>
                    <a:pt x="1050" y="691"/>
                  </a:cubicBezTo>
                  <a:cubicBezTo>
                    <a:pt x="1158" y="679"/>
                    <a:pt x="1289" y="619"/>
                    <a:pt x="1384" y="548"/>
                  </a:cubicBezTo>
                  <a:cubicBezTo>
                    <a:pt x="1444" y="500"/>
                    <a:pt x="1492" y="428"/>
                    <a:pt x="1504" y="345"/>
                  </a:cubicBezTo>
                  <a:cubicBezTo>
                    <a:pt x="1516" y="226"/>
                    <a:pt x="1444" y="35"/>
                    <a:pt x="1325" y="11"/>
                  </a:cubicBezTo>
                  <a:cubicBezTo>
                    <a:pt x="1310" y="4"/>
                    <a:pt x="1294" y="1"/>
                    <a:pt x="1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6138802" y="4176908"/>
              <a:ext cx="323161" cy="242718"/>
            </a:xfrm>
            <a:custGeom>
              <a:avLst/>
              <a:gdLst/>
              <a:ahLst/>
              <a:cxnLst/>
              <a:rect l="l" t="t" r="r" b="b"/>
              <a:pathLst>
                <a:path w="1659" h="1246" extrusionOk="0">
                  <a:moveTo>
                    <a:pt x="308" y="1"/>
                  </a:moveTo>
                  <a:cubicBezTo>
                    <a:pt x="271" y="1"/>
                    <a:pt x="235" y="13"/>
                    <a:pt x="203" y="40"/>
                  </a:cubicBezTo>
                  <a:cubicBezTo>
                    <a:pt x="180" y="64"/>
                    <a:pt x="144" y="123"/>
                    <a:pt x="132" y="171"/>
                  </a:cubicBezTo>
                  <a:cubicBezTo>
                    <a:pt x="84" y="302"/>
                    <a:pt x="25" y="422"/>
                    <a:pt x="48" y="553"/>
                  </a:cubicBezTo>
                  <a:lnTo>
                    <a:pt x="48" y="601"/>
                  </a:lnTo>
                  <a:cubicBezTo>
                    <a:pt x="48" y="720"/>
                    <a:pt x="1" y="839"/>
                    <a:pt x="13" y="970"/>
                  </a:cubicBezTo>
                  <a:cubicBezTo>
                    <a:pt x="25" y="1054"/>
                    <a:pt x="48" y="1126"/>
                    <a:pt x="108" y="1173"/>
                  </a:cubicBezTo>
                  <a:cubicBezTo>
                    <a:pt x="176" y="1226"/>
                    <a:pt x="247" y="1245"/>
                    <a:pt x="319" y="1245"/>
                  </a:cubicBezTo>
                  <a:cubicBezTo>
                    <a:pt x="460" y="1245"/>
                    <a:pt x="602" y="1169"/>
                    <a:pt x="728" y="1114"/>
                  </a:cubicBezTo>
                  <a:cubicBezTo>
                    <a:pt x="817" y="1069"/>
                    <a:pt x="905" y="1045"/>
                    <a:pt x="994" y="1045"/>
                  </a:cubicBezTo>
                  <a:cubicBezTo>
                    <a:pt x="1025" y="1045"/>
                    <a:pt x="1055" y="1048"/>
                    <a:pt x="1086" y="1054"/>
                  </a:cubicBezTo>
                  <a:cubicBezTo>
                    <a:pt x="1206" y="1054"/>
                    <a:pt x="1337" y="1018"/>
                    <a:pt x="1444" y="970"/>
                  </a:cubicBezTo>
                  <a:cubicBezTo>
                    <a:pt x="1516" y="935"/>
                    <a:pt x="1575" y="887"/>
                    <a:pt x="1611" y="815"/>
                  </a:cubicBezTo>
                  <a:cubicBezTo>
                    <a:pt x="1659" y="684"/>
                    <a:pt x="1623" y="481"/>
                    <a:pt x="1492" y="434"/>
                  </a:cubicBezTo>
                  <a:cubicBezTo>
                    <a:pt x="1432" y="422"/>
                    <a:pt x="1373" y="422"/>
                    <a:pt x="1313" y="422"/>
                  </a:cubicBezTo>
                  <a:cubicBezTo>
                    <a:pt x="1146" y="434"/>
                    <a:pt x="979" y="481"/>
                    <a:pt x="836" y="481"/>
                  </a:cubicBezTo>
                  <a:cubicBezTo>
                    <a:pt x="728" y="469"/>
                    <a:pt x="621" y="362"/>
                    <a:pt x="585" y="278"/>
                  </a:cubicBezTo>
                  <a:cubicBezTo>
                    <a:pt x="549" y="231"/>
                    <a:pt x="538" y="171"/>
                    <a:pt x="502" y="123"/>
                  </a:cubicBezTo>
                  <a:cubicBezTo>
                    <a:pt x="462" y="51"/>
                    <a:pt x="384"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6150490" y="3673363"/>
              <a:ext cx="11688" cy="58244"/>
            </a:xfrm>
            <a:custGeom>
              <a:avLst/>
              <a:gdLst/>
              <a:ahLst/>
              <a:cxnLst/>
              <a:rect l="l" t="t" r="r" b="b"/>
              <a:pathLst>
                <a:path w="60" h="299" extrusionOk="0">
                  <a:moveTo>
                    <a:pt x="60" y="0"/>
                  </a:moveTo>
                  <a:lnTo>
                    <a:pt x="0" y="299"/>
                  </a:lnTo>
                  <a:cubicBezTo>
                    <a:pt x="24" y="203"/>
                    <a:pt x="48" y="96"/>
                    <a:pt x="60" y="0"/>
                  </a:cubicBezTo>
                  <a:close/>
                </a:path>
              </a:pathLst>
            </a:custGeom>
            <a:solidFill>
              <a:srgbClr val="6E4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5915762" y="3264293"/>
              <a:ext cx="295305" cy="1015869"/>
            </a:xfrm>
            <a:custGeom>
              <a:avLst/>
              <a:gdLst/>
              <a:ahLst/>
              <a:cxnLst/>
              <a:rect l="l" t="t" r="r" b="b"/>
              <a:pathLst>
                <a:path w="1516" h="5215" extrusionOk="0">
                  <a:moveTo>
                    <a:pt x="1515" y="1"/>
                  </a:moveTo>
                  <a:lnTo>
                    <a:pt x="24" y="48"/>
                  </a:lnTo>
                  <a:cubicBezTo>
                    <a:pt x="12" y="275"/>
                    <a:pt x="0" y="502"/>
                    <a:pt x="24" y="740"/>
                  </a:cubicBezTo>
                  <a:cubicBezTo>
                    <a:pt x="60" y="979"/>
                    <a:pt x="96" y="1182"/>
                    <a:pt x="191" y="1599"/>
                  </a:cubicBezTo>
                  <a:cubicBezTo>
                    <a:pt x="275" y="2005"/>
                    <a:pt x="299" y="2064"/>
                    <a:pt x="311" y="2279"/>
                  </a:cubicBezTo>
                  <a:cubicBezTo>
                    <a:pt x="310" y="2279"/>
                    <a:pt x="310" y="2279"/>
                    <a:pt x="310" y="2279"/>
                  </a:cubicBezTo>
                  <a:lnTo>
                    <a:pt x="310" y="2279"/>
                  </a:lnTo>
                  <a:cubicBezTo>
                    <a:pt x="297" y="2279"/>
                    <a:pt x="195" y="3698"/>
                    <a:pt x="597" y="4975"/>
                  </a:cubicBezTo>
                  <a:cubicBezTo>
                    <a:pt x="621" y="5047"/>
                    <a:pt x="657" y="5142"/>
                    <a:pt x="728" y="5178"/>
                  </a:cubicBezTo>
                  <a:cubicBezTo>
                    <a:pt x="764" y="5214"/>
                    <a:pt x="812" y="5214"/>
                    <a:pt x="847" y="5214"/>
                  </a:cubicBezTo>
                  <a:lnTo>
                    <a:pt x="979" y="5214"/>
                  </a:lnTo>
                  <a:cubicBezTo>
                    <a:pt x="1026" y="5214"/>
                    <a:pt x="1062" y="5178"/>
                    <a:pt x="1098" y="5154"/>
                  </a:cubicBezTo>
                  <a:cubicBezTo>
                    <a:pt x="1122" y="5107"/>
                    <a:pt x="1158" y="5059"/>
                    <a:pt x="1170" y="4999"/>
                  </a:cubicBezTo>
                  <a:cubicBezTo>
                    <a:pt x="1205" y="4916"/>
                    <a:pt x="1205" y="4820"/>
                    <a:pt x="1205" y="4713"/>
                  </a:cubicBezTo>
                  <a:cubicBezTo>
                    <a:pt x="1205" y="4272"/>
                    <a:pt x="1158" y="3842"/>
                    <a:pt x="1158" y="3389"/>
                  </a:cubicBezTo>
                  <a:cubicBezTo>
                    <a:pt x="1158" y="3138"/>
                    <a:pt x="1158" y="2888"/>
                    <a:pt x="1193" y="2625"/>
                  </a:cubicBezTo>
                  <a:cubicBezTo>
                    <a:pt x="1265" y="2327"/>
                    <a:pt x="1325" y="2029"/>
                    <a:pt x="1372" y="1730"/>
                  </a:cubicBezTo>
                  <a:cubicBezTo>
                    <a:pt x="1396" y="1456"/>
                    <a:pt x="1384" y="1158"/>
                    <a:pt x="1444" y="871"/>
                  </a:cubicBezTo>
                  <a:cubicBezTo>
                    <a:pt x="1492" y="657"/>
                    <a:pt x="1515" y="323"/>
                    <a:pt x="1515" y="1"/>
                  </a:cubicBezTo>
                  <a:close/>
                </a:path>
              </a:pathLst>
            </a:custGeom>
            <a:solidFill>
              <a:srgbClr val="3C3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5976148" y="3138845"/>
              <a:ext cx="365041" cy="727569"/>
            </a:xfrm>
            <a:custGeom>
              <a:avLst/>
              <a:gdLst/>
              <a:ahLst/>
              <a:cxnLst/>
              <a:rect l="l" t="t" r="r" b="b"/>
              <a:pathLst>
                <a:path w="1874" h="3735" extrusionOk="0">
                  <a:moveTo>
                    <a:pt x="1420" y="0"/>
                  </a:moveTo>
                  <a:cubicBezTo>
                    <a:pt x="1384" y="0"/>
                    <a:pt x="1277" y="24"/>
                    <a:pt x="1277" y="72"/>
                  </a:cubicBezTo>
                  <a:cubicBezTo>
                    <a:pt x="1301" y="120"/>
                    <a:pt x="1086" y="239"/>
                    <a:pt x="1038" y="251"/>
                  </a:cubicBezTo>
                  <a:cubicBezTo>
                    <a:pt x="992" y="278"/>
                    <a:pt x="962" y="290"/>
                    <a:pt x="938" y="290"/>
                  </a:cubicBezTo>
                  <a:cubicBezTo>
                    <a:pt x="888" y="290"/>
                    <a:pt x="865" y="236"/>
                    <a:pt x="776" y="155"/>
                  </a:cubicBezTo>
                  <a:cubicBezTo>
                    <a:pt x="655" y="42"/>
                    <a:pt x="524" y="14"/>
                    <a:pt x="423" y="14"/>
                  </a:cubicBezTo>
                  <a:cubicBezTo>
                    <a:pt x="344" y="14"/>
                    <a:pt x="284" y="31"/>
                    <a:pt x="263" y="36"/>
                  </a:cubicBezTo>
                  <a:cubicBezTo>
                    <a:pt x="120" y="132"/>
                    <a:pt x="72" y="478"/>
                    <a:pt x="60" y="609"/>
                  </a:cubicBezTo>
                  <a:cubicBezTo>
                    <a:pt x="12" y="907"/>
                    <a:pt x="1" y="1193"/>
                    <a:pt x="108" y="1468"/>
                  </a:cubicBezTo>
                  <a:cubicBezTo>
                    <a:pt x="239" y="1873"/>
                    <a:pt x="514" y="2172"/>
                    <a:pt x="597" y="2589"/>
                  </a:cubicBezTo>
                  <a:cubicBezTo>
                    <a:pt x="657" y="2875"/>
                    <a:pt x="597" y="3281"/>
                    <a:pt x="752" y="3532"/>
                  </a:cubicBezTo>
                  <a:cubicBezTo>
                    <a:pt x="851" y="3673"/>
                    <a:pt x="1024" y="3734"/>
                    <a:pt x="1192" y="3734"/>
                  </a:cubicBezTo>
                  <a:cubicBezTo>
                    <a:pt x="1308" y="3734"/>
                    <a:pt x="1421" y="3705"/>
                    <a:pt x="1504" y="3651"/>
                  </a:cubicBezTo>
                  <a:cubicBezTo>
                    <a:pt x="1611" y="3579"/>
                    <a:pt x="1623" y="3544"/>
                    <a:pt x="1647" y="3424"/>
                  </a:cubicBezTo>
                  <a:cubicBezTo>
                    <a:pt x="1683" y="3293"/>
                    <a:pt x="1707" y="3174"/>
                    <a:pt x="1730" y="3054"/>
                  </a:cubicBezTo>
                  <a:cubicBezTo>
                    <a:pt x="1778" y="2804"/>
                    <a:pt x="1802" y="2565"/>
                    <a:pt x="1838" y="2303"/>
                  </a:cubicBezTo>
                  <a:cubicBezTo>
                    <a:pt x="1874" y="1814"/>
                    <a:pt x="1874" y="1325"/>
                    <a:pt x="1850" y="835"/>
                  </a:cubicBezTo>
                  <a:cubicBezTo>
                    <a:pt x="1838" y="668"/>
                    <a:pt x="1814" y="489"/>
                    <a:pt x="1754" y="334"/>
                  </a:cubicBezTo>
                  <a:cubicBezTo>
                    <a:pt x="1718" y="215"/>
                    <a:pt x="1635" y="120"/>
                    <a:pt x="1551" y="60"/>
                  </a:cubicBezTo>
                  <a:cubicBezTo>
                    <a:pt x="1504" y="24"/>
                    <a:pt x="1456" y="0"/>
                    <a:pt x="1420" y="0"/>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5836675" y="2521345"/>
              <a:ext cx="516200" cy="910873"/>
            </a:xfrm>
            <a:custGeom>
              <a:avLst/>
              <a:gdLst/>
              <a:ahLst/>
              <a:cxnLst/>
              <a:rect l="l" t="t" r="r" b="b"/>
              <a:pathLst>
                <a:path w="2650" h="4676" extrusionOk="0">
                  <a:moveTo>
                    <a:pt x="670" y="0"/>
                  </a:moveTo>
                  <a:cubicBezTo>
                    <a:pt x="554" y="0"/>
                    <a:pt x="438" y="26"/>
                    <a:pt x="323" y="92"/>
                  </a:cubicBezTo>
                  <a:cubicBezTo>
                    <a:pt x="275" y="128"/>
                    <a:pt x="239" y="152"/>
                    <a:pt x="204" y="188"/>
                  </a:cubicBezTo>
                  <a:cubicBezTo>
                    <a:pt x="1" y="403"/>
                    <a:pt x="13" y="749"/>
                    <a:pt x="60" y="1023"/>
                  </a:cubicBezTo>
                  <a:cubicBezTo>
                    <a:pt x="96" y="1381"/>
                    <a:pt x="227" y="1715"/>
                    <a:pt x="275" y="2061"/>
                  </a:cubicBezTo>
                  <a:cubicBezTo>
                    <a:pt x="299" y="2132"/>
                    <a:pt x="299" y="2216"/>
                    <a:pt x="311" y="2288"/>
                  </a:cubicBezTo>
                  <a:cubicBezTo>
                    <a:pt x="371" y="2705"/>
                    <a:pt x="359" y="3123"/>
                    <a:pt x="371" y="3540"/>
                  </a:cubicBezTo>
                  <a:cubicBezTo>
                    <a:pt x="371" y="3767"/>
                    <a:pt x="359" y="3970"/>
                    <a:pt x="371" y="4184"/>
                  </a:cubicBezTo>
                  <a:cubicBezTo>
                    <a:pt x="371" y="4256"/>
                    <a:pt x="359" y="4375"/>
                    <a:pt x="418" y="4423"/>
                  </a:cubicBezTo>
                  <a:cubicBezTo>
                    <a:pt x="475" y="4457"/>
                    <a:pt x="965" y="4675"/>
                    <a:pt x="1857" y="4675"/>
                  </a:cubicBezTo>
                  <a:cubicBezTo>
                    <a:pt x="1901" y="4675"/>
                    <a:pt x="1947" y="4675"/>
                    <a:pt x="1993" y="4674"/>
                  </a:cubicBezTo>
                  <a:cubicBezTo>
                    <a:pt x="2470" y="4662"/>
                    <a:pt x="2530" y="4614"/>
                    <a:pt x="2637" y="4566"/>
                  </a:cubicBezTo>
                  <a:cubicBezTo>
                    <a:pt x="2637" y="4566"/>
                    <a:pt x="2590" y="3779"/>
                    <a:pt x="2542" y="3481"/>
                  </a:cubicBezTo>
                  <a:cubicBezTo>
                    <a:pt x="2458" y="2812"/>
                    <a:pt x="2506" y="2109"/>
                    <a:pt x="2601" y="1440"/>
                  </a:cubicBezTo>
                  <a:cubicBezTo>
                    <a:pt x="2625" y="1321"/>
                    <a:pt x="2649" y="1202"/>
                    <a:pt x="2637" y="1083"/>
                  </a:cubicBezTo>
                  <a:cubicBezTo>
                    <a:pt x="2625" y="975"/>
                    <a:pt x="2590" y="880"/>
                    <a:pt x="2530" y="796"/>
                  </a:cubicBezTo>
                  <a:cubicBezTo>
                    <a:pt x="2470" y="725"/>
                    <a:pt x="2399" y="677"/>
                    <a:pt x="2303" y="629"/>
                  </a:cubicBezTo>
                  <a:cubicBezTo>
                    <a:pt x="2089" y="486"/>
                    <a:pt x="1826" y="367"/>
                    <a:pt x="1564" y="271"/>
                  </a:cubicBezTo>
                  <a:cubicBezTo>
                    <a:pt x="1270" y="176"/>
                    <a:pt x="971" y="0"/>
                    <a:pt x="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6103934" y="3703166"/>
              <a:ext cx="197714" cy="629975"/>
            </a:xfrm>
            <a:custGeom>
              <a:avLst/>
              <a:gdLst/>
              <a:ahLst/>
              <a:cxnLst/>
              <a:rect l="l" t="t" r="r" b="b"/>
              <a:pathLst>
                <a:path w="1015" h="3234" extrusionOk="0">
                  <a:moveTo>
                    <a:pt x="68" y="1"/>
                  </a:moveTo>
                  <a:cubicBezTo>
                    <a:pt x="64" y="1"/>
                    <a:pt x="62" y="1"/>
                    <a:pt x="60" y="2"/>
                  </a:cubicBezTo>
                  <a:cubicBezTo>
                    <a:pt x="25" y="38"/>
                    <a:pt x="1" y="62"/>
                    <a:pt x="1" y="110"/>
                  </a:cubicBezTo>
                  <a:cubicBezTo>
                    <a:pt x="1" y="360"/>
                    <a:pt x="25" y="635"/>
                    <a:pt x="25" y="897"/>
                  </a:cubicBezTo>
                  <a:cubicBezTo>
                    <a:pt x="25" y="1100"/>
                    <a:pt x="48" y="1303"/>
                    <a:pt x="48" y="1517"/>
                  </a:cubicBezTo>
                  <a:cubicBezTo>
                    <a:pt x="48" y="1661"/>
                    <a:pt x="60" y="1828"/>
                    <a:pt x="60" y="1971"/>
                  </a:cubicBezTo>
                  <a:cubicBezTo>
                    <a:pt x="60" y="2090"/>
                    <a:pt x="72" y="2197"/>
                    <a:pt x="72" y="2317"/>
                  </a:cubicBezTo>
                  <a:cubicBezTo>
                    <a:pt x="72" y="2448"/>
                    <a:pt x="84" y="2615"/>
                    <a:pt x="108" y="2746"/>
                  </a:cubicBezTo>
                  <a:cubicBezTo>
                    <a:pt x="132" y="2985"/>
                    <a:pt x="180" y="3188"/>
                    <a:pt x="406" y="3223"/>
                  </a:cubicBezTo>
                  <a:cubicBezTo>
                    <a:pt x="432" y="3231"/>
                    <a:pt x="457" y="3234"/>
                    <a:pt x="481" y="3234"/>
                  </a:cubicBezTo>
                  <a:cubicBezTo>
                    <a:pt x="535" y="3234"/>
                    <a:pt x="587" y="3220"/>
                    <a:pt x="645" y="3212"/>
                  </a:cubicBezTo>
                  <a:cubicBezTo>
                    <a:pt x="967" y="3128"/>
                    <a:pt x="895" y="2961"/>
                    <a:pt x="907" y="2245"/>
                  </a:cubicBezTo>
                  <a:cubicBezTo>
                    <a:pt x="907" y="2126"/>
                    <a:pt x="919" y="1995"/>
                    <a:pt x="919" y="1852"/>
                  </a:cubicBezTo>
                  <a:cubicBezTo>
                    <a:pt x="943" y="1696"/>
                    <a:pt x="943" y="1517"/>
                    <a:pt x="955" y="1350"/>
                  </a:cubicBezTo>
                  <a:cubicBezTo>
                    <a:pt x="967" y="1136"/>
                    <a:pt x="979" y="921"/>
                    <a:pt x="1003" y="706"/>
                  </a:cubicBezTo>
                  <a:cubicBezTo>
                    <a:pt x="1015" y="456"/>
                    <a:pt x="979" y="348"/>
                    <a:pt x="979" y="348"/>
                  </a:cubicBezTo>
                  <a:cubicBezTo>
                    <a:pt x="899" y="268"/>
                    <a:pt x="159" y="1"/>
                    <a:pt x="68" y="1"/>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6150490" y="2638222"/>
              <a:ext cx="441789" cy="332909"/>
            </a:xfrm>
            <a:custGeom>
              <a:avLst/>
              <a:gdLst/>
              <a:ahLst/>
              <a:cxnLst/>
              <a:rect l="l" t="t" r="r" b="b"/>
              <a:pathLst>
                <a:path w="2268" h="1709" extrusionOk="0">
                  <a:moveTo>
                    <a:pt x="498" y="0"/>
                  </a:moveTo>
                  <a:cubicBezTo>
                    <a:pt x="452" y="0"/>
                    <a:pt x="406" y="9"/>
                    <a:pt x="358" y="29"/>
                  </a:cubicBezTo>
                  <a:cubicBezTo>
                    <a:pt x="299" y="65"/>
                    <a:pt x="239" y="125"/>
                    <a:pt x="191" y="184"/>
                  </a:cubicBezTo>
                  <a:cubicBezTo>
                    <a:pt x="72" y="327"/>
                    <a:pt x="0" y="506"/>
                    <a:pt x="12" y="697"/>
                  </a:cubicBezTo>
                  <a:cubicBezTo>
                    <a:pt x="12" y="733"/>
                    <a:pt x="24" y="781"/>
                    <a:pt x="48" y="805"/>
                  </a:cubicBezTo>
                  <a:cubicBezTo>
                    <a:pt x="84" y="924"/>
                    <a:pt x="227" y="972"/>
                    <a:pt x="322" y="1019"/>
                  </a:cubicBezTo>
                  <a:cubicBezTo>
                    <a:pt x="454" y="1079"/>
                    <a:pt x="597" y="1151"/>
                    <a:pt x="716" y="1222"/>
                  </a:cubicBezTo>
                  <a:cubicBezTo>
                    <a:pt x="967" y="1377"/>
                    <a:pt x="1241" y="1520"/>
                    <a:pt x="1503" y="1628"/>
                  </a:cubicBezTo>
                  <a:cubicBezTo>
                    <a:pt x="1616" y="1668"/>
                    <a:pt x="1734" y="1708"/>
                    <a:pt x="1847" y="1708"/>
                  </a:cubicBezTo>
                  <a:cubicBezTo>
                    <a:pt x="1901" y="1708"/>
                    <a:pt x="1954" y="1699"/>
                    <a:pt x="2005" y="1676"/>
                  </a:cubicBezTo>
                  <a:cubicBezTo>
                    <a:pt x="2112" y="1628"/>
                    <a:pt x="2207" y="1520"/>
                    <a:pt x="2219" y="1401"/>
                  </a:cubicBezTo>
                  <a:cubicBezTo>
                    <a:pt x="2267" y="1115"/>
                    <a:pt x="2052" y="1055"/>
                    <a:pt x="2028" y="1043"/>
                  </a:cubicBezTo>
                  <a:cubicBezTo>
                    <a:pt x="1181" y="402"/>
                    <a:pt x="850" y="123"/>
                    <a:pt x="836" y="123"/>
                  </a:cubicBezTo>
                  <a:cubicBezTo>
                    <a:pt x="835" y="123"/>
                    <a:pt x="835" y="124"/>
                    <a:pt x="835" y="125"/>
                  </a:cubicBezTo>
                  <a:cubicBezTo>
                    <a:pt x="724" y="56"/>
                    <a:pt x="613" y="0"/>
                    <a:pt x="498"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6454955" y="2613678"/>
              <a:ext cx="299980" cy="354726"/>
            </a:xfrm>
            <a:custGeom>
              <a:avLst/>
              <a:gdLst/>
              <a:ahLst/>
              <a:cxnLst/>
              <a:rect l="l" t="t" r="r" b="b"/>
              <a:pathLst>
                <a:path w="1540" h="1821" extrusionOk="0">
                  <a:moveTo>
                    <a:pt x="1254" y="0"/>
                  </a:moveTo>
                  <a:cubicBezTo>
                    <a:pt x="1211" y="0"/>
                    <a:pt x="1169" y="12"/>
                    <a:pt x="1134" y="36"/>
                  </a:cubicBezTo>
                  <a:cubicBezTo>
                    <a:pt x="1074" y="48"/>
                    <a:pt x="1026" y="96"/>
                    <a:pt x="978" y="143"/>
                  </a:cubicBezTo>
                  <a:cubicBezTo>
                    <a:pt x="728" y="382"/>
                    <a:pt x="477" y="632"/>
                    <a:pt x="251" y="919"/>
                  </a:cubicBezTo>
                  <a:cubicBezTo>
                    <a:pt x="167" y="1038"/>
                    <a:pt x="60" y="1157"/>
                    <a:pt x="36" y="1324"/>
                  </a:cubicBezTo>
                  <a:cubicBezTo>
                    <a:pt x="0" y="1479"/>
                    <a:pt x="84" y="1635"/>
                    <a:pt x="227" y="1742"/>
                  </a:cubicBezTo>
                  <a:cubicBezTo>
                    <a:pt x="283" y="1789"/>
                    <a:pt x="339" y="1821"/>
                    <a:pt x="407" y="1821"/>
                  </a:cubicBezTo>
                  <a:cubicBezTo>
                    <a:pt x="426" y="1821"/>
                    <a:pt x="445" y="1819"/>
                    <a:pt x="465" y="1814"/>
                  </a:cubicBezTo>
                  <a:cubicBezTo>
                    <a:pt x="549" y="1778"/>
                    <a:pt x="644" y="1658"/>
                    <a:pt x="704" y="1599"/>
                  </a:cubicBezTo>
                  <a:cubicBezTo>
                    <a:pt x="847" y="1420"/>
                    <a:pt x="966" y="1241"/>
                    <a:pt x="1086" y="1050"/>
                  </a:cubicBezTo>
                  <a:cubicBezTo>
                    <a:pt x="1134" y="978"/>
                    <a:pt x="1181" y="919"/>
                    <a:pt x="1205" y="847"/>
                  </a:cubicBezTo>
                  <a:cubicBezTo>
                    <a:pt x="1277" y="692"/>
                    <a:pt x="1372" y="549"/>
                    <a:pt x="1444" y="394"/>
                  </a:cubicBezTo>
                  <a:cubicBezTo>
                    <a:pt x="1479" y="334"/>
                    <a:pt x="1539" y="263"/>
                    <a:pt x="1539" y="203"/>
                  </a:cubicBezTo>
                  <a:cubicBezTo>
                    <a:pt x="1539" y="131"/>
                    <a:pt x="1444" y="60"/>
                    <a:pt x="1384" y="36"/>
                  </a:cubicBezTo>
                  <a:cubicBezTo>
                    <a:pt x="1342" y="12"/>
                    <a:pt x="1298" y="0"/>
                    <a:pt x="1254"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6322494" y="2353237"/>
              <a:ext cx="97786" cy="169863"/>
            </a:xfrm>
            <a:custGeom>
              <a:avLst/>
              <a:gdLst/>
              <a:ahLst/>
              <a:cxnLst/>
              <a:rect l="l" t="t" r="r" b="b"/>
              <a:pathLst>
                <a:path w="502" h="872" extrusionOk="0">
                  <a:moveTo>
                    <a:pt x="442" y="1"/>
                  </a:moveTo>
                  <a:cubicBezTo>
                    <a:pt x="430" y="1"/>
                    <a:pt x="418" y="13"/>
                    <a:pt x="418" y="13"/>
                  </a:cubicBezTo>
                  <a:cubicBezTo>
                    <a:pt x="370" y="49"/>
                    <a:pt x="358" y="108"/>
                    <a:pt x="322" y="156"/>
                  </a:cubicBezTo>
                  <a:cubicBezTo>
                    <a:pt x="298" y="216"/>
                    <a:pt x="251" y="252"/>
                    <a:pt x="215" y="311"/>
                  </a:cubicBezTo>
                  <a:cubicBezTo>
                    <a:pt x="215" y="329"/>
                    <a:pt x="208" y="340"/>
                    <a:pt x="200" y="340"/>
                  </a:cubicBezTo>
                  <a:cubicBezTo>
                    <a:pt x="197" y="340"/>
                    <a:pt x="194" y="338"/>
                    <a:pt x="191" y="335"/>
                  </a:cubicBezTo>
                  <a:lnTo>
                    <a:pt x="191" y="311"/>
                  </a:lnTo>
                  <a:cubicBezTo>
                    <a:pt x="191" y="287"/>
                    <a:pt x="191" y="252"/>
                    <a:pt x="155" y="240"/>
                  </a:cubicBezTo>
                  <a:cubicBezTo>
                    <a:pt x="143" y="240"/>
                    <a:pt x="131" y="240"/>
                    <a:pt x="119" y="252"/>
                  </a:cubicBezTo>
                  <a:cubicBezTo>
                    <a:pt x="96" y="275"/>
                    <a:pt x="84" y="287"/>
                    <a:pt x="84" y="299"/>
                  </a:cubicBezTo>
                  <a:cubicBezTo>
                    <a:pt x="72" y="347"/>
                    <a:pt x="72" y="407"/>
                    <a:pt x="60" y="466"/>
                  </a:cubicBezTo>
                  <a:cubicBezTo>
                    <a:pt x="36" y="514"/>
                    <a:pt x="0" y="550"/>
                    <a:pt x="24" y="609"/>
                  </a:cubicBezTo>
                  <a:cubicBezTo>
                    <a:pt x="36" y="645"/>
                    <a:pt x="84" y="657"/>
                    <a:pt x="96" y="669"/>
                  </a:cubicBezTo>
                  <a:cubicBezTo>
                    <a:pt x="131" y="705"/>
                    <a:pt x="143" y="729"/>
                    <a:pt x="143" y="776"/>
                  </a:cubicBezTo>
                  <a:cubicBezTo>
                    <a:pt x="143" y="812"/>
                    <a:pt x="143" y="836"/>
                    <a:pt x="131" y="872"/>
                  </a:cubicBezTo>
                  <a:cubicBezTo>
                    <a:pt x="179" y="872"/>
                    <a:pt x="215" y="848"/>
                    <a:pt x="251" y="824"/>
                  </a:cubicBezTo>
                  <a:cubicBezTo>
                    <a:pt x="310" y="776"/>
                    <a:pt x="382" y="717"/>
                    <a:pt x="394" y="633"/>
                  </a:cubicBezTo>
                  <a:cubicBezTo>
                    <a:pt x="418" y="586"/>
                    <a:pt x="418" y="538"/>
                    <a:pt x="418" y="490"/>
                  </a:cubicBezTo>
                  <a:cubicBezTo>
                    <a:pt x="418" y="395"/>
                    <a:pt x="442" y="287"/>
                    <a:pt x="477" y="180"/>
                  </a:cubicBezTo>
                  <a:cubicBezTo>
                    <a:pt x="489" y="132"/>
                    <a:pt x="501" y="96"/>
                    <a:pt x="489" y="49"/>
                  </a:cubicBezTo>
                  <a:cubicBezTo>
                    <a:pt x="489" y="37"/>
                    <a:pt x="477" y="1"/>
                    <a:pt x="44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6258066" y="2456234"/>
              <a:ext cx="102266" cy="110450"/>
            </a:xfrm>
            <a:custGeom>
              <a:avLst/>
              <a:gdLst/>
              <a:ahLst/>
              <a:cxnLst/>
              <a:rect l="l" t="t" r="r" b="b"/>
              <a:pathLst>
                <a:path w="525" h="567" extrusionOk="0">
                  <a:moveTo>
                    <a:pt x="222" y="1"/>
                  </a:moveTo>
                  <a:cubicBezTo>
                    <a:pt x="179" y="1"/>
                    <a:pt x="134" y="9"/>
                    <a:pt x="84" y="18"/>
                  </a:cubicBezTo>
                  <a:cubicBezTo>
                    <a:pt x="60" y="18"/>
                    <a:pt x="48" y="18"/>
                    <a:pt x="36" y="30"/>
                  </a:cubicBezTo>
                  <a:cubicBezTo>
                    <a:pt x="0" y="233"/>
                    <a:pt x="60" y="423"/>
                    <a:pt x="167" y="567"/>
                  </a:cubicBezTo>
                  <a:lnTo>
                    <a:pt x="298" y="483"/>
                  </a:lnTo>
                  <a:cubicBezTo>
                    <a:pt x="346" y="447"/>
                    <a:pt x="453" y="423"/>
                    <a:pt x="477" y="364"/>
                  </a:cubicBezTo>
                  <a:cubicBezTo>
                    <a:pt x="525" y="316"/>
                    <a:pt x="477" y="197"/>
                    <a:pt x="453" y="149"/>
                  </a:cubicBezTo>
                  <a:cubicBezTo>
                    <a:pt x="406" y="77"/>
                    <a:pt x="334" y="18"/>
                    <a:pt x="274" y="6"/>
                  </a:cubicBezTo>
                  <a:cubicBezTo>
                    <a:pt x="257" y="2"/>
                    <a:pt x="239" y="1"/>
                    <a:pt x="222"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5971473" y="2420051"/>
              <a:ext cx="204727" cy="206291"/>
            </a:xfrm>
            <a:custGeom>
              <a:avLst/>
              <a:gdLst/>
              <a:ahLst/>
              <a:cxnLst/>
              <a:rect l="l" t="t" r="r" b="b"/>
              <a:pathLst>
                <a:path w="1051" h="1059" extrusionOk="0">
                  <a:moveTo>
                    <a:pt x="644" y="1"/>
                  </a:moveTo>
                  <a:cubicBezTo>
                    <a:pt x="629" y="1"/>
                    <a:pt x="613" y="2"/>
                    <a:pt x="597" y="4"/>
                  </a:cubicBezTo>
                  <a:cubicBezTo>
                    <a:pt x="573" y="4"/>
                    <a:pt x="561" y="16"/>
                    <a:pt x="526" y="16"/>
                  </a:cubicBezTo>
                  <a:cubicBezTo>
                    <a:pt x="470" y="16"/>
                    <a:pt x="414" y="11"/>
                    <a:pt x="359" y="11"/>
                  </a:cubicBezTo>
                  <a:cubicBezTo>
                    <a:pt x="331" y="11"/>
                    <a:pt x="303" y="12"/>
                    <a:pt x="275" y="16"/>
                  </a:cubicBezTo>
                  <a:cubicBezTo>
                    <a:pt x="180" y="28"/>
                    <a:pt x="108" y="28"/>
                    <a:pt x="108" y="135"/>
                  </a:cubicBezTo>
                  <a:cubicBezTo>
                    <a:pt x="108" y="254"/>
                    <a:pt x="120" y="374"/>
                    <a:pt x="84" y="493"/>
                  </a:cubicBezTo>
                  <a:cubicBezTo>
                    <a:pt x="60" y="553"/>
                    <a:pt x="36" y="624"/>
                    <a:pt x="25" y="684"/>
                  </a:cubicBezTo>
                  <a:cubicBezTo>
                    <a:pt x="1" y="827"/>
                    <a:pt x="108" y="946"/>
                    <a:pt x="227" y="1006"/>
                  </a:cubicBezTo>
                  <a:cubicBezTo>
                    <a:pt x="309" y="1044"/>
                    <a:pt x="391" y="1058"/>
                    <a:pt x="475" y="1058"/>
                  </a:cubicBezTo>
                  <a:cubicBezTo>
                    <a:pt x="550" y="1058"/>
                    <a:pt x="626" y="1047"/>
                    <a:pt x="705" y="1030"/>
                  </a:cubicBezTo>
                  <a:cubicBezTo>
                    <a:pt x="776" y="1018"/>
                    <a:pt x="895" y="1006"/>
                    <a:pt x="943" y="923"/>
                  </a:cubicBezTo>
                  <a:cubicBezTo>
                    <a:pt x="979" y="863"/>
                    <a:pt x="955" y="791"/>
                    <a:pt x="955" y="732"/>
                  </a:cubicBezTo>
                  <a:cubicBezTo>
                    <a:pt x="967" y="648"/>
                    <a:pt x="943" y="553"/>
                    <a:pt x="967" y="469"/>
                  </a:cubicBezTo>
                  <a:cubicBezTo>
                    <a:pt x="979" y="362"/>
                    <a:pt x="1051" y="386"/>
                    <a:pt x="1027" y="290"/>
                  </a:cubicBezTo>
                  <a:cubicBezTo>
                    <a:pt x="991" y="207"/>
                    <a:pt x="931" y="135"/>
                    <a:pt x="860" y="76"/>
                  </a:cubicBezTo>
                  <a:cubicBezTo>
                    <a:pt x="790" y="26"/>
                    <a:pt x="720" y="1"/>
                    <a:pt x="644"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5889075" y="2199933"/>
              <a:ext cx="366210" cy="330377"/>
            </a:xfrm>
            <a:custGeom>
              <a:avLst/>
              <a:gdLst/>
              <a:ahLst/>
              <a:cxnLst/>
              <a:rect l="l" t="t" r="r" b="b"/>
              <a:pathLst>
                <a:path w="1880" h="1696" extrusionOk="0">
                  <a:moveTo>
                    <a:pt x="1129" y="0"/>
                  </a:moveTo>
                  <a:cubicBezTo>
                    <a:pt x="576" y="0"/>
                    <a:pt x="0" y="471"/>
                    <a:pt x="507" y="1265"/>
                  </a:cubicBezTo>
                  <a:cubicBezTo>
                    <a:pt x="591" y="1396"/>
                    <a:pt x="686" y="1540"/>
                    <a:pt x="829" y="1611"/>
                  </a:cubicBezTo>
                  <a:cubicBezTo>
                    <a:pt x="914" y="1653"/>
                    <a:pt x="1111" y="1696"/>
                    <a:pt x="1279" y="1696"/>
                  </a:cubicBezTo>
                  <a:cubicBezTo>
                    <a:pt x="1348" y="1696"/>
                    <a:pt x="1413" y="1688"/>
                    <a:pt x="1462" y="1671"/>
                  </a:cubicBezTo>
                  <a:cubicBezTo>
                    <a:pt x="1808" y="1563"/>
                    <a:pt x="1879" y="1158"/>
                    <a:pt x="1831" y="1003"/>
                  </a:cubicBezTo>
                  <a:cubicBezTo>
                    <a:pt x="1784" y="824"/>
                    <a:pt x="1867" y="645"/>
                    <a:pt x="1831" y="466"/>
                  </a:cubicBezTo>
                  <a:cubicBezTo>
                    <a:pt x="1820" y="382"/>
                    <a:pt x="1772" y="311"/>
                    <a:pt x="1724" y="251"/>
                  </a:cubicBezTo>
                  <a:cubicBezTo>
                    <a:pt x="1581" y="80"/>
                    <a:pt x="1357" y="0"/>
                    <a:pt x="112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5911087" y="2136040"/>
              <a:ext cx="344198" cy="354726"/>
            </a:xfrm>
            <a:custGeom>
              <a:avLst/>
              <a:gdLst/>
              <a:ahLst/>
              <a:cxnLst/>
              <a:rect l="l" t="t" r="r" b="b"/>
              <a:pathLst>
                <a:path w="1767" h="1821" extrusionOk="0">
                  <a:moveTo>
                    <a:pt x="884" y="0"/>
                  </a:moveTo>
                  <a:cubicBezTo>
                    <a:pt x="741" y="0"/>
                    <a:pt x="595" y="29"/>
                    <a:pt x="466" y="102"/>
                  </a:cubicBezTo>
                  <a:cubicBezTo>
                    <a:pt x="418" y="138"/>
                    <a:pt x="382" y="173"/>
                    <a:pt x="346" y="221"/>
                  </a:cubicBezTo>
                  <a:cubicBezTo>
                    <a:pt x="346" y="233"/>
                    <a:pt x="346" y="233"/>
                    <a:pt x="335" y="257"/>
                  </a:cubicBezTo>
                  <a:cubicBezTo>
                    <a:pt x="323" y="269"/>
                    <a:pt x="299" y="281"/>
                    <a:pt x="287" y="281"/>
                  </a:cubicBezTo>
                  <a:cubicBezTo>
                    <a:pt x="239" y="317"/>
                    <a:pt x="203" y="341"/>
                    <a:pt x="168" y="376"/>
                  </a:cubicBezTo>
                  <a:cubicBezTo>
                    <a:pt x="0" y="555"/>
                    <a:pt x="36" y="854"/>
                    <a:pt x="60" y="1068"/>
                  </a:cubicBezTo>
                  <a:cubicBezTo>
                    <a:pt x="60" y="1128"/>
                    <a:pt x="84" y="1188"/>
                    <a:pt x="96" y="1247"/>
                  </a:cubicBezTo>
                  <a:cubicBezTo>
                    <a:pt x="120" y="1355"/>
                    <a:pt x="179" y="1426"/>
                    <a:pt x="239" y="1522"/>
                  </a:cubicBezTo>
                  <a:cubicBezTo>
                    <a:pt x="299" y="1605"/>
                    <a:pt x="382" y="1712"/>
                    <a:pt x="478" y="1760"/>
                  </a:cubicBezTo>
                  <a:cubicBezTo>
                    <a:pt x="525" y="1784"/>
                    <a:pt x="585" y="1784"/>
                    <a:pt x="633" y="1808"/>
                  </a:cubicBezTo>
                  <a:cubicBezTo>
                    <a:pt x="675" y="1816"/>
                    <a:pt x="723" y="1821"/>
                    <a:pt x="773" y="1821"/>
                  </a:cubicBezTo>
                  <a:cubicBezTo>
                    <a:pt x="878" y="1821"/>
                    <a:pt x="989" y="1797"/>
                    <a:pt x="1062" y="1724"/>
                  </a:cubicBezTo>
                  <a:cubicBezTo>
                    <a:pt x="1110" y="1689"/>
                    <a:pt x="1122" y="1605"/>
                    <a:pt x="1134" y="1545"/>
                  </a:cubicBezTo>
                  <a:cubicBezTo>
                    <a:pt x="1158" y="1486"/>
                    <a:pt x="1158" y="1426"/>
                    <a:pt x="1170" y="1367"/>
                  </a:cubicBezTo>
                  <a:cubicBezTo>
                    <a:pt x="1182" y="1331"/>
                    <a:pt x="1194" y="1283"/>
                    <a:pt x="1217" y="1247"/>
                  </a:cubicBezTo>
                  <a:cubicBezTo>
                    <a:pt x="1229" y="1211"/>
                    <a:pt x="1253" y="1176"/>
                    <a:pt x="1301" y="1164"/>
                  </a:cubicBezTo>
                  <a:cubicBezTo>
                    <a:pt x="1321" y="1152"/>
                    <a:pt x="1345" y="1149"/>
                    <a:pt x="1370" y="1149"/>
                  </a:cubicBezTo>
                  <a:cubicBezTo>
                    <a:pt x="1390" y="1149"/>
                    <a:pt x="1411" y="1151"/>
                    <a:pt x="1431" y="1151"/>
                  </a:cubicBezTo>
                  <a:cubicBezTo>
                    <a:pt x="1462" y="1151"/>
                    <a:pt x="1492" y="1147"/>
                    <a:pt x="1516" y="1128"/>
                  </a:cubicBezTo>
                  <a:cubicBezTo>
                    <a:pt x="1539" y="1116"/>
                    <a:pt x="1551" y="1068"/>
                    <a:pt x="1575" y="1044"/>
                  </a:cubicBezTo>
                  <a:cubicBezTo>
                    <a:pt x="1599" y="949"/>
                    <a:pt x="1611" y="865"/>
                    <a:pt x="1671" y="794"/>
                  </a:cubicBezTo>
                  <a:cubicBezTo>
                    <a:pt x="1683" y="770"/>
                    <a:pt x="1707" y="758"/>
                    <a:pt x="1718" y="734"/>
                  </a:cubicBezTo>
                  <a:cubicBezTo>
                    <a:pt x="1742" y="686"/>
                    <a:pt x="1766" y="651"/>
                    <a:pt x="1766" y="627"/>
                  </a:cubicBezTo>
                  <a:cubicBezTo>
                    <a:pt x="1766" y="460"/>
                    <a:pt x="1623" y="293"/>
                    <a:pt x="1504" y="197"/>
                  </a:cubicBezTo>
                  <a:cubicBezTo>
                    <a:pt x="1444" y="138"/>
                    <a:pt x="1372" y="90"/>
                    <a:pt x="1301" y="54"/>
                  </a:cubicBezTo>
                  <a:cubicBezTo>
                    <a:pt x="1241" y="42"/>
                    <a:pt x="1170" y="30"/>
                    <a:pt x="1086" y="18"/>
                  </a:cubicBezTo>
                  <a:cubicBezTo>
                    <a:pt x="1021" y="7"/>
                    <a:pt x="953" y="0"/>
                    <a:pt x="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6119128" y="2348172"/>
              <a:ext cx="89994" cy="92724"/>
            </a:xfrm>
            <a:custGeom>
              <a:avLst/>
              <a:gdLst/>
              <a:ahLst/>
              <a:cxnLst/>
              <a:rect l="l" t="t" r="r" b="b"/>
              <a:pathLst>
                <a:path w="462" h="476" extrusionOk="0">
                  <a:moveTo>
                    <a:pt x="138" y="1"/>
                  </a:moveTo>
                  <a:cubicBezTo>
                    <a:pt x="26" y="1"/>
                    <a:pt x="0" y="166"/>
                    <a:pt x="90" y="278"/>
                  </a:cubicBezTo>
                  <a:cubicBezTo>
                    <a:pt x="114" y="325"/>
                    <a:pt x="161" y="361"/>
                    <a:pt x="185" y="385"/>
                  </a:cubicBezTo>
                  <a:cubicBezTo>
                    <a:pt x="258" y="451"/>
                    <a:pt x="315" y="475"/>
                    <a:pt x="356" y="475"/>
                  </a:cubicBezTo>
                  <a:cubicBezTo>
                    <a:pt x="448" y="475"/>
                    <a:pt x="461" y="351"/>
                    <a:pt x="412" y="301"/>
                  </a:cubicBezTo>
                  <a:cubicBezTo>
                    <a:pt x="245" y="134"/>
                    <a:pt x="340" y="15"/>
                    <a:pt x="161" y="3"/>
                  </a:cubicBezTo>
                  <a:cubicBezTo>
                    <a:pt x="153" y="2"/>
                    <a:pt x="146" y="1"/>
                    <a:pt x="138"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6127115" y="2364340"/>
              <a:ext cx="46750" cy="39349"/>
            </a:xfrm>
            <a:custGeom>
              <a:avLst/>
              <a:gdLst/>
              <a:ahLst/>
              <a:cxnLst/>
              <a:rect l="l" t="t" r="r" b="b"/>
              <a:pathLst>
                <a:path w="240" h="202" extrusionOk="0">
                  <a:moveTo>
                    <a:pt x="122" y="1"/>
                  </a:moveTo>
                  <a:cubicBezTo>
                    <a:pt x="117" y="1"/>
                    <a:pt x="113" y="2"/>
                    <a:pt x="108" y="4"/>
                  </a:cubicBezTo>
                  <a:cubicBezTo>
                    <a:pt x="1" y="63"/>
                    <a:pt x="144" y="159"/>
                    <a:pt x="168" y="171"/>
                  </a:cubicBezTo>
                  <a:cubicBezTo>
                    <a:pt x="168" y="171"/>
                    <a:pt x="191" y="201"/>
                    <a:pt x="212" y="201"/>
                  </a:cubicBezTo>
                  <a:cubicBezTo>
                    <a:pt x="218" y="201"/>
                    <a:pt x="223" y="199"/>
                    <a:pt x="228" y="195"/>
                  </a:cubicBezTo>
                  <a:cubicBezTo>
                    <a:pt x="240" y="171"/>
                    <a:pt x="192" y="159"/>
                    <a:pt x="180" y="123"/>
                  </a:cubicBezTo>
                  <a:cubicBezTo>
                    <a:pt x="168" y="111"/>
                    <a:pt x="168" y="111"/>
                    <a:pt x="168" y="99"/>
                  </a:cubicBezTo>
                  <a:lnTo>
                    <a:pt x="168" y="51"/>
                  </a:lnTo>
                  <a:cubicBezTo>
                    <a:pt x="168" y="22"/>
                    <a:pt x="144" y="1"/>
                    <a:pt x="1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8"/>
            <p:cNvSpPr/>
            <p:nvPr/>
          </p:nvSpPr>
          <p:spPr>
            <a:xfrm>
              <a:off x="6403724" y="2120846"/>
              <a:ext cx="2532" cy="7208"/>
            </a:xfrm>
            <a:custGeom>
              <a:avLst/>
              <a:gdLst/>
              <a:ahLst/>
              <a:cxnLst/>
              <a:rect l="l" t="t" r="r" b="b"/>
              <a:pathLst>
                <a:path w="13" h="37" extrusionOk="0">
                  <a:moveTo>
                    <a:pt x="1" y="1"/>
                  </a:moveTo>
                  <a:lnTo>
                    <a:pt x="1" y="37"/>
                  </a:lnTo>
                  <a:cubicBezTo>
                    <a:pt x="13" y="13"/>
                    <a:pt x="1" y="13"/>
                    <a:pt x="1" y="1"/>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6406061" y="2127859"/>
              <a:ext cx="11882" cy="23570"/>
            </a:xfrm>
            <a:custGeom>
              <a:avLst/>
              <a:gdLst/>
              <a:ahLst/>
              <a:cxnLst/>
              <a:rect l="l" t="t" r="r" b="b"/>
              <a:pathLst>
                <a:path w="61" h="121" extrusionOk="0">
                  <a:moveTo>
                    <a:pt x="60" y="120"/>
                  </a:moveTo>
                  <a:cubicBezTo>
                    <a:pt x="24" y="84"/>
                    <a:pt x="13" y="37"/>
                    <a:pt x="1" y="1"/>
                  </a:cubicBezTo>
                  <a:cubicBezTo>
                    <a:pt x="13" y="37"/>
                    <a:pt x="24" y="84"/>
                    <a:pt x="60" y="12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8"/>
          <p:cNvGrpSpPr/>
          <p:nvPr/>
        </p:nvGrpSpPr>
        <p:grpSpPr>
          <a:xfrm>
            <a:off x="6740720" y="387100"/>
            <a:ext cx="1431735" cy="3649890"/>
            <a:chOff x="6740720" y="539500"/>
            <a:chExt cx="1431735" cy="3649890"/>
          </a:xfrm>
        </p:grpSpPr>
        <p:sp>
          <p:nvSpPr>
            <p:cNvPr id="811" name="Google Shape;811;p48"/>
            <p:cNvSpPr/>
            <p:nvPr/>
          </p:nvSpPr>
          <p:spPr>
            <a:xfrm>
              <a:off x="7353365" y="878344"/>
              <a:ext cx="28618" cy="13773"/>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7370893" y="969207"/>
              <a:ext cx="41497" cy="15561"/>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7455854" y="882994"/>
              <a:ext cx="25757" cy="23610"/>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7487871" y="1013745"/>
              <a:ext cx="21464" cy="18423"/>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6747732" y="2599652"/>
              <a:ext cx="1415362" cy="813669"/>
            </a:xfrm>
            <a:custGeom>
              <a:avLst/>
              <a:gdLst/>
              <a:ahLst/>
              <a:cxnLst/>
              <a:rect l="l" t="t" r="r" b="b"/>
              <a:pathLst>
                <a:path w="7266" h="4177" extrusionOk="0">
                  <a:moveTo>
                    <a:pt x="3603" y="1"/>
                  </a:moveTo>
                  <a:lnTo>
                    <a:pt x="0" y="2136"/>
                  </a:lnTo>
                  <a:lnTo>
                    <a:pt x="3675" y="4176"/>
                  </a:lnTo>
                  <a:lnTo>
                    <a:pt x="7266" y="2053"/>
                  </a:lnTo>
                  <a:lnTo>
                    <a:pt x="3603"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6984798" y="2741073"/>
              <a:ext cx="1013311" cy="532187"/>
            </a:xfrm>
            <a:custGeom>
              <a:avLst/>
              <a:gdLst/>
              <a:ahLst/>
              <a:cxnLst/>
              <a:rect l="l" t="t" r="r" b="b"/>
              <a:pathLst>
                <a:path w="5202" h="2732" extrusionOk="0">
                  <a:moveTo>
                    <a:pt x="2643" y="0"/>
                  </a:moveTo>
                  <a:cubicBezTo>
                    <a:pt x="2023" y="0"/>
                    <a:pt x="1397" y="144"/>
                    <a:pt x="919" y="432"/>
                  </a:cubicBezTo>
                  <a:cubicBezTo>
                    <a:pt x="0" y="969"/>
                    <a:pt x="12" y="1828"/>
                    <a:pt x="931" y="2353"/>
                  </a:cubicBezTo>
                  <a:cubicBezTo>
                    <a:pt x="1381" y="2606"/>
                    <a:pt x="1961" y="2732"/>
                    <a:pt x="2545" y="2732"/>
                  </a:cubicBezTo>
                  <a:cubicBezTo>
                    <a:pt x="3169" y="2732"/>
                    <a:pt x="3797" y="2588"/>
                    <a:pt x="4271" y="2305"/>
                  </a:cubicBezTo>
                  <a:cubicBezTo>
                    <a:pt x="5202" y="1768"/>
                    <a:pt x="5190" y="897"/>
                    <a:pt x="4259" y="384"/>
                  </a:cubicBezTo>
                  <a:cubicBezTo>
                    <a:pt x="3813" y="129"/>
                    <a:pt x="3230" y="0"/>
                    <a:pt x="264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7463410" y="2999372"/>
              <a:ext cx="709045" cy="1190018"/>
            </a:xfrm>
            <a:custGeom>
              <a:avLst/>
              <a:gdLst/>
              <a:ahLst/>
              <a:cxnLst/>
              <a:rect l="l" t="t" r="r" b="b"/>
              <a:pathLst>
                <a:path w="3640" h="6109" extrusionOk="0">
                  <a:moveTo>
                    <a:pt x="3592" y="1"/>
                  </a:moveTo>
                  <a:lnTo>
                    <a:pt x="1" y="2124"/>
                  </a:lnTo>
                  <a:lnTo>
                    <a:pt x="49" y="6109"/>
                  </a:lnTo>
                  <a:lnTo>
                    <a:pt x="3639" y="3973"/>
                  </a:lnTo>
                  <a:lnTo>
                    <a:pt x="3592" y="1"/>
                  </a:lnTo>
                  <a:close/>
                </a:path>
              </a:pathLst>
            </a:custGeom>
            <a:solidFill>
              <a:srgbClr val="C9C9F4"/>
            </a:solidFill>
            <a:ln w="9525" cap="flat" cmpd="sng">
              <a:solidFill>
                <a:srgbClr val="C9C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6747732" y="3015734"/>
              <a:ext cx="725212" cy="1173655"/>
            </a:xfrm>
            <a:custGeom>
              <a:avLst/>
              <a:gdLst/>
              <a:ahLst/>
              <a:cxnLst/>
              <a:rect l="l" t="t" r="r" b="b"/>
              <a:pathLst>
                <a:path w="3723" h="6025" extrusionOk="0">
                  <a:moveTo>
                    <a:pt x="0" y="0"/>
                  </a:moveTo>
                  <a:lnTo>
                    <a:pt x="48" y="3985"/>
                  </a:lnTo>
                  <a:lnTo>
                    <a:pt x="3723" y="6025"/>
                  </a:lnTo>
                  <a:lnTo>
                    <a:pt x="3675" y="2040"/>
                  </a:ln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6996291" y="2878599"/>
              <a:ext cx="922927" cy="371479"/>
            </a:xfrm>
            <a:custGeom>
              <a:avLst/>
              <a:gdLst/>
              <a:ahLst/>
              <a:cxnLst/>
              <a:rect l="l" t="t" r="r" b="b"/>
              <a:pathLst>
                <a:path w="4738" h="1907" extrusionOk="0">
                  <a:moveTo>
                    <a:pt x="4725" y="0"/>
                  </a:moveTo>
                  <a:cubicBezTo>
                    <a:pt x="4725" y="346"/>
                    <a:pt x="4499" y="704"/>
                    <a:pt x="4033" y="990"/>
                  </a:cubicBezTo>
                  <a:cubicBezTo>
                    <a:pt x="3558" y="1268"/>
                    <a:pt x="2930" y="1408"/>
                    <a:pt x="2306" y="1408"/>
                  </a:cubicBezTo>
                  <a:cubicBezTo>
                    <a:pt x="1722" y="1408"/>
                    <a:pt x="1142" y="1286"/>
                    <a:pt x="693" y="1038"/>
                  </a:cubicBezTo>
                  <a:cubicBezTo>
                    <a:pt x="239" y="776"/>
                    <a:pt x="13" y="442"/>
                    <a:pt x="1" y="96"/>
                  </a:cubicBezTo>
                  <a:lnTo>
                    <a:pt x="1" y="96"/>
                  </a:lnTo>
                  <a:lnTo>
                    <a:pt x="13" y="585"/>
                  </a:lnTo>
                  <a:cubicBezTo>
                    <a:pt x="13" y="931"/>
                    <a:pt x="251" y="1277"/>
                    <a:pt x="717" y="1527"/>
                  </a:cubicBezTo>
                  <a:cubicBezTo>
                    <a:pt x="1161" y="1781"/>
                    <a:pt x="1738" y="1906"/>
                    <a:pt x="2322" y="1906"/>
                  </a:cubicBezTo>
                  <a:cubicBezTo>
                    <a:pt x="2946" y="1906"/>
                    <a:pt x="3576" y="1763"/>
                    <a:pt x="4057" y="1480"/>
                  </a:cubicBezTo>
                  <a:cubicBezTo>
                    <a:pt x="4510" y="1217"/>
                    <a:pt x="4737" y="859"/>
                    <a:pt x="4737" y="501"/>
                  </a:cubicBezTo>
                  <a:lnTo>
                    <a:pt x="4725"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6996291" y="2897104"/>
              <a:ext cx="11882" cy="142007"/>
            </a:xfrm>
            <a:custGeom>
              <a:avLst/>
              <a:gdLst/>
              <a:ahLst/>
              <a:cxnLst/>
              <a:rect l="l" t="t" r="r" b="b"/>
              <a:pathLst>
                <a:path w="61" h="729" extrusionOk="0">
                  <a:moveTo>
                    <a:pt x="1" y="1"/>
                  </a:moveTo>
                  <a:cubicBezTo>
                    <a:pt x="1" y="15"/>
                    <a:pt x="1" y="29"/>
                    <a:pt x="2" y="43"/>
                  </a:cubicBezTo>
                  <a:lnTo>
                    <a:pt x="2" y="43"/>
                  </a:lnTo>
                  <a:lnTo>
                    <a:pt x="1" y="1"/>
                  </a:lnTo>
                  <a:close/>
                  <a:moveTo>
                    <a:pt x="2" y="43"/>
                  </a:moveTo>
                  <a:lnTo>
                    <a:pt x="13" y="490"/>
                  </a:lnTo>
                  <a:cubicBezTo>
                    <a:pt x="13" y="585"/>
                    <a:pt x="25" y="657"/>
                    <a:pt x="61" y="728"/>
                  </a:cubicBezTo>
                  <a:lnTo>
                    <a:pt x="37" y="239"/>
                  </a:lnTo>
                  <a:cubicBezTo>
                    <a:pt x="17" y="180"/>
                    <a:pt x="5" y="112"/>
                    <a:pt x="2" y="43"/>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7003304" y="2943660"/>
              <a:ext cx="81618" cy="200057"/>
            </a:xfrm>
            <a:custGeom>
              <a:avLst/>
              <a:gdLst/>
              <a:ahLst/>
              <a:cxnLst/>
              <a:rect l="l" t="t" r="r" b="b"/>
              <a:pathLst>
                <a:path w="419" h="1027" extrusionOk="0">
                  <a:moveTo>
                    <a:pt x="1" y="0"/>
                  </a:moveTo>
                  <a:lnTo>
                    <a:pt x="25" y="489"/>
                  </a:lnTo>
                  <a:cubicBezTo>
                    <a:pt x="84" y="680"/>
                    <a:pt x="215" y="859"/>
                    <a:pt x="418" y="1026"/>
                  </a:cubicBezTo>
                  <a:lnTo>
                    <a:pt x="406" y="537"/>
                  </a:lnTo>
                  <a:cubicBezTo>
                    <a:pt x="203" y="370"/>
                    <a:pt x="60" y="191"/>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7082391" y="3048265"/>
              <a:ext cx="146484" cy="167526"/>
            </a:xfrm>
            <a:custGeom>
              <a:avLst/>
              <a:gdLst/>
              <a:ahLst/>
              <a:cxnLst/>
              <a:rect l="l" t="t" r="r" b="b"/>
              <a:pathLst>
                <a:path w="752" h="860" extrusionOk="0">
                  <a:moveTo>
                    <a:pt x="0" y="0"/>
                  </a:moveTo>
                  <a:lnTo>
                    <a:pt x="12" y="489"/>
                  </a:lnTo>
                  <a:cubicBezTo>
                    <a:pt x="96" y="549"/>
                    <a:pt x="179" y="609"/>
                    <a:pt x="275" y="656"/>
                  </a:cubicBezTo>
                  <a:cubicBezTo>
                    <a:pt x="418" y="728"/>
                    <a:pt x="573" y="799"/>
                    <a:pt x="752" y="859"/>
                  </a:cubicBezTo>
                  <a:lnTo>
                    <a:pt x="728" y="370"/>
                  </a:lnTo>
                  <a:cubicBezTo>
                    <a:pt x="573" y="310"/>
                    <a:pt x="406" y="251"/>
                    <a:pt x="251" y="167"/>
                  </a:cubicBezTo>
                  <a:cubicBezTo>
                    <a:pt x="167" y="119"/>
                    <a:pt x="72" y="60"/>
                    <a:pt x="0" y="0"/>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7224201" y="3120145"/>
              <a:ext cx="193039" cy="128177"/>
            </a:xfrm>
            <a:custGeom>
              <a:avLst/>
              <a:gdLst/>
              <a:ahLst/>
              <a:cxnLst/>
              <a:rect l="l" t="t" r="r" b="b"/>
              <a:pathLst>
                <a:path w="991" h="658" extrusionOk="0">
                  <a:moveTo>
                    <a:pt x="0" y="1"/>
                  </a:moveTo>
                  <a:lnTo>
                    <a:pt x="24" y="490"/>
                  </a:lnTo>
                  <a:cubicBezTo>
                    <a:pt x="322" y="597"/>
                    <a:pt x="656" y="645"/>
                    <a:pt x="990" y="657"/>
                  </a:cubicBezTo>
                  <a:lnTo>
                    <a:pt x="978" y="168"/>
                  </a:lnTo>
                  <a:cubicBezTo>
                    <a:pt x="632" y="168"/>
                    <a:pt x="298" y="108"/>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7414711" y="3145858"/>
              <a:ext cx="151159" cy="106554"/>
            </a:xfrm>
            <a:custGeom>
              <a:avLst/>
              <a:gdLst/>
              <a:ahLst/>
              <a:cxnLst/>
              <a:rect l="l" t="t" r="r" b="b"/>
              <a:pathLst>
                <a:path w="776" h="547" extrusionOk="0">
                  <a:moveTo>
                    <a:pt x="752" y="0"/>
                  </a:moveTo>
                  <a:cubicBezTo>
                    <a:pt x="513" y="36"/>
                    <a:pt x="251" y="48"/>
                    <a:pt x="0" y="48"/>
                  </a:cubicBezTo>
                  <a:lnTo>
                    <a:pt x="12" y="537"/>
                  </a:lnTo>
                  <a:cubicBezTo>
                    <a:pt x="82" y="544"/>
                    <a:pt x="154" y="547"/>
                    <a:pt x="226" y="547"/>
                  </a:cubicBezTo>
                  <a:cubicBezTo>
                    <a:pt x="413" y="547"/>
                    <a:pt x="604" y="527"/>
                    <a:pt x="776" y="501"/>
                  </a:cubicBezTo>
                  <a:lnTo>
                    <a:pt x="752" y="0"/>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7561002" y="2883274"/>
              <a:ext cx="355886" cy="360375"/>
            </a:xfrm>
            <a:custGeom>
              <a:avLst/>
              <a:gdLst/>
              <a:ahLst/>
              <a:cxnLst/>
              <a:rect l="l" t="t" r="r" b="b"/>
              <a:pathLst>
                <a:path w="1827" h="1850" extrusionOk="0">
                  <a:moveTo>
                    <a:pt x="1814" y="0"/>
                  </a:moveTo>
                  <a:cubicBezTo>
                    <a:pt x="1814" y="334"/>
                    <a:pt x="1588" y="692"/>
                    <a:pt x="1122" y="978"/>
                  </a:cubicBezTo>
                  <a:cubicBezTo>
                    <a:pt x="812" y="1157"/>
                    <a:pt x="418" y="1288"/>
                    <a:pt x="1" y="1348"/>
                  </a:cubicBezTo>
                  <a:lnTo>
                    <a:pt x="25" y="1849"/>
                  </a:lnTo>
                  <a:cubicBezTo>
                    <a:pt x="442" y="1790"/>
                    <a:pt x="824" y="1646"/>
                    <a:pt x="1134" y="1467"/>
                  </a:cubicBezTo>
                  <a:cubicBezTo>
                    <a:pt x="1600" y="1205"/>
                    <a:pt x="1826" y="847"/>
                    <a:pt x="1826" y="489"/>
                  </a:cubicBezTo>
                  <a:lnTo>
                    <a:pt x="1814"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6949930" y="2624002"/>
              <a:ext cx="1013311" cy="529849"/>
            </a:xfrm>
            <a:custGeom>
              <a:avLst/>
              <a:gdLst/>
              <a:ahLst/>
              <a:cxnLst/>
              <a:rect l="l" t="t" r="r" b="b"/>
              <a:pathLst>
                <a:path w="5202" h="2720" extrusionOk="0">
                  <a:moveTo>
                    <a:pt x="2635" y="1"/>
                  </a:moveTo>
                  <a:cubicBezTo>
                    <a:pt x="2017" y="1"/>
                    <a:pt x="1395" y="138"/>
                    <a:pt x="919" y="412"/>
                  </a:cubicBezTo>
                  <a:cubicBezTo>
                    <a:pt x="0" y="949"/>
                    <a:pt x="12" y="1820"/>
                    <a:pt x="931" y="2345"/>
                  </a:cubicBezTo>
                  <a:cubicBezTo>
                    <a:pt x="1383" y="2594"/>
                    <a:pt x="1968" y="2720"/>
                    <a:pt x="2555" y="2720"/>
                  </a:cubicBezTo>
                  <a:cubicBezTo>
                    <a:pt x="3175" y="2720"/>
                    <a:pt x="3799" y="2579"/>
                    <a:pt x="4271" y="2297"/>
                  </a:cubicBezTo>
                  <a:cubicBezTo>
                    <a:pt x="5202" y="1761"/>
                    <a:pt x="5190" y="890"/>
                    <a:pt x="4259" y="377"/>
                  </a:cubicBezTo>
                  <a:cubicBezTo>
                    <a:pt x="3810" y="126"/>
                    <a:pt x="3225" y="1"/>
                    <a:pt x="2635"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7112584" y="2690816"/>
              <a:ext cx="755405" cy="395049"/>
            </a:xfrm>
            <a:custGeom>
              <a:avLst/>
              <a:gdLst/>
              <a:ahLst/>
              <a:cxnLst/>
              <a:rect l="l" t="t" r="r" b="b"/>
              <a:pathLst>
                <a:path w="3878" h="2028" extrusionOk="0">
                  <a:moveTo>
                    <a:pt x="1968" y="1"/>
                  </a:moveTo>
                  <a:cubicBezTo>
                    <a:pt x="1504" y="1"/>
                    <a:pt x="1037" y="105"/>
                    <a:pt x="680" y="308"/>
                  </a:cubicBezTo>
                  <a:cubicBezTo>
                    <a:pt x="0" y="714"/>
                    <a:pt x="0" y="1358"/>
                    <a:pt x="692" y="1740"/>
                  </a:cubicBezTo>
                  <a:cubicBezTo>
                    <a:pt x="1031" y="1932"/>
                    <a:pt x="1471" y="2028"/>
                    <a:pt x="1913" y="2028"/>
                  </a:cubicBezTo>
                  <a:cubicBezTo>
                    <a:pt x="2375" y="2028"/>
                    <a:pt x="2838" y="1923"/>
                    <a:pt x="3186" y="1716"/>
                  </a:cubicBezTo>
                  <a:cubicBezTo>
                    <a:pt x="3878" y="1310"/>
                    <a:pt x="3878" y="666"/>
                    <a:pt x="3174" y="284"/>
                  </a:cubicBezTo>
                  <a:cubicBezTo>
                    <a:pt x="2838" y="93"/>
                    <a:pt x="2405" y="1"/>
                    <a:pt x="1968"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7147452" y="2813537"/>
              <a:ext cx="615934" cy="245640"/>
            </a:xfrm>
            <a:custGeom>
              <a:avLst/>
              <a:gdLst/>
              <a:ahLst/>
              <a:cxnLst/>
              <a:rect l="l" t="t" r="r" b="b"/>
              <a:pathLst>
                <a:path w="3162" h="1261" extrusionOk="0">
                  <a:moveTo>
                    <a:pt x="3162" y="0"/>
                  </a:moveTo>
                  <a:cubicBezTo>
                    <a:pt x="3162" y="239"/>
                    <a:pt x="3007" y="477"/>
                    <a:pt x="2697" y="656"/>
                  </a:cubicBezTo>
                  <a:cubicBezTo>
                    <a:pt x="2385" y="840"/>
                    <a:pt x="1966" y="932"/>
                    <a:pt x="1549" y="932"/>
                  </a:cubicBezTo>
                  <a:cubicBezTo>
                    <a:pt x="1152" y="932"/>
                    <a:pt x="756" y="849"/>
                    <a:pt x="454" y="680"/>
                  </a:cubicBezTo>
                  <a:cubicBezTo>
                    <a:pt x="143" y="501"/>
                    <a:pt x="0" y="275"/>
                    <a:pt x="0" y="36"/>
                  </a:cubicBezTo>
                  <a:lnTo>
                    <a:pt x="0" y="370"/>
                  </a:lnTo>
                  <a:cubicBezTo>
                    <a:pt x="0" y="609"/>
                    <a:pt x="155" y="823"/>
                    <a:pt x="454" y="1014"/>
                  </a:cubicBezTo>
                  <a:cubicBezTo>
                    <a:pt x="762" y="1177"/>
                    <a:pt x="1158" y="1260"/>
                    <a:pt x="1553" y="1260"/>
                  </a:cubicBezTo>
                  <a:cubicBezTo>
                    <a:pt x="1969" y="1260"/>
                    <a:pt x="2385" y="1168"/>
                    <a:pt x="2697" y="978"/>
                  </a:cubicBezTo>
                  <a:cubicBezTo>
                    <a:pt x="3007" y="799"/>
                    <a:pt x="3162" y="561"/>
                    <a:pt x="3162" y="322"/>
                  </a:cubicBezTo>
                  <a:lnTo>
                    <a:pt x="3162"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7147452" y="2820355"/>
              <a:ext cx="4870" cy="95646"/>
            </a:xfrm>
            <a:custGeom>
              <a:avLst/>
              <a:gdLst/>
              <a:ahLst/>
              <a:cxnLst/>
              <a:rect l="l" t="t" r="r" b="b"/>
              <a:pathLst>
                <a:path w="25" h="491" extrusionOk="0">
                  <a:moveTo>
                    <a:pt x="0" y="1"/>
                  </a:moveTo>
                  <a:lnTo>
                    <a:pt x="0" y="335"/>
                  </a:lnTo>
                  <a:cubicBezTo>
                    <a:pt x="0" y="395"/>
                    <a:pt x="12" y="430"/>
                    <a:pt x="24" y="490"/>
                  </a:cubicBezTo>
                  <a:lnTo>
                    <a:pt x="24" y="168"/>
                  </a:lnTo>
                  <a:cubicBezTo>
                    <a:pt x="0" y="108"/>
                    <a:pt x="0" y="61"/>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7152127" y="2852886"/>
              <a:ext cx="53568" cy="134995"/>
            </a:xfrm>
            <a:custGeom>
              <a:avLst/>
              <a:gdLst/>
              <a:ahLst/>
              <a:cxnLst/>
              <a:rect l="l" t="t" r="r" b="b"/>
              <a:pathLst>
                <a:path w="275" h="693" extrusionOk="0">
                  <a:moveTo>
                    <a:pt x="0" y="1"/>
                  </a:moveTo>
                  <a:lnTo>
                    <a:pt x="0" y="323"/>
                  </a:lnTo>
                  <a:cubicBezTo>
                    <a:pt x="48" y="466"/>
                    <a:pt x="131" y="586"/>
                    <a:pt x="275" y="693"/>
                  </a:cubicBezTo>
                  <a:lnTo>
                    <a:pt x="275" y="359"/>
                  </a:lnTo>
                  <a:cubicBezTo>
                    <a:pt x="131" y="251"/>
                    <a:pt x="48" y="132"/>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7205501" y="2922622"/>
              <a:ext cx="93111" cy="114151"/>
            </a:xfrm>
            <a:custGeom>
              <a:avLst/>
              <a:gdLst/>
              <a:ahLst/>
              <a:cxnLst/>
              <a:rect l="l" t="t" r="r" b="b"/>
              <a:pathLst>
                <a:path w="478" h="586" extrusionOk="0">
                  <a:moveTo>
                    <a:pt x="1" y="1"/>
                  </a:moveTo>
                  <a:lnTo>
                    <a:pt x="1" y="335"/>
                  </a:lnTo>
                  <a:cubicBezTo>
                    <a:pt x="36" y="371"/>
                    <a:pt x="96" y="406"/>
                    <a:pt x="156" y="454"/>
                  </a:cubicBezTo>
                  <a:cubicBezTo>
                    <a:pt x="263" y="514"/>
                    <a:pt x="370" y="550"/>
                    <a:pt x="478" y="585"/>
                  </a:cubicBezTo>
                  <a:lnTo>
                    <a:pt x="478" y="251"/>
                  </a:lnTo>
                  <a:cubicBezTo>
                    <a:pt x="358" y="228"/>
                    <a:pt x="251" y="168"/>
                    <a:pt x="156" y="120"/>
                  </a:cubicBezTo>
                  <a:cubicBezTo>
                    <a:pt x="96" y="72"/>
                    <a:pt x="36" y="49"/>
                    <a:pt x="1"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7300756" y="2971516"/>
              <a:ext cx="127979" cy="88438"/>
            </a:xfrm>
            <a:custGeom>
              <a:avLst/>
              <a:gdLst/>
              <a:ahLst/>
              <a:cxnLst/>
              <a:rect l="l" t="t" r="r" b="b"/>
              <a:pathLst>
                <a:path w="657" h="454" extrusionOk="0">
                  <a:moveTo>
                    <a:pt x="1" y="0"/>
                  </a:moveTo>
                  <a:lnTo>
                    <a:pt x="1" y="334"/>
                  </a:lnTo>
                  <a:cubicBezTo>
                    <a:pt x="204" y="394"/>
                    <a:pt x="430" y="442"/>
                    <a:pt x="657" y="454"/>
                  </a:cubicBezTo>
                  <a:lnTo>
                    <a:pt x="657" y="120"/>
                  </a:lnTo>
                  <a:cubicBezTo>
                    <a:pt x="418" y="108"/>
                    <a:pt x="192" y="60"/>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7426204" y="2987684"/>
              <a:ext cx="100123" cy="69932"/>
            </a:xfrm>
            <a:custGeom>
              <a:avLst/>
              <a:gdLst/>
              <a:ahLst/>
              <a:cxnLst/>
              <a:rect l="l" t="t" r="r" b="b"/>
              <a:pathLst>
                <a:path w="514" h="359" extrusionOk="0">
                  <a:moveTo>
                    <a:pt x="514" y="1"/>
                  </a:moveTo>
                  <a:cubicBezTo>
                    <a:pt x="400" y="18"/>
                    <a:pt x="274" y="29"/>
                    <a:pt x="144" y="29"/>
                  </a:cubicBezTo>
                  <a:cubicBezTo>
                    <a:pt x="97" y="29"/>
                    <a:pt x="49" y="28"/>
                    <a:pt x="1" y="25"/>
                  </a:cubicBezTo>
                  <a:lnTo>
                    <a:pt x="1" y="359"/>
                  </a:lnTo>
                  <a:cubicBezTo>
                    <a:pt x="180" y="359"/>
                    <a:pt x="335" y="359"/>
                    <a:pt x="514" y="323"/>
                  </a:cubicBezTo>
                  <a:lnTo>
                    <a:pt x="514" y="1"/>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7526134" y="2813537"/>
              <a:ext cx="239595" cy="239406"/>
            </a:xfrm>
            <a:custGeom>
              <a:avLst/>
              <a:gdLst/>
              <a:ahLst/>
              <a:cxnLst/>
              <a:rect l="l" t="t" r="r" b="b"/>
              <a:pathLst>
                <a:path w="1230" h="1229" extrusionOk="0">
                  <a:moveTo>
                    <a:pt x="1230" y="0"/>
                  </a:moveTo>
                  <a:cubicBezTo>
                    <a:pt x="1230" y="239"/>
                    <a:pt x="1075" y="477"/>
                    <a:pt x="764" y="656"/>
                  </a:cubicBezTo>
                  <a:cubicBezTo>
                    <a:pt x="538" y="776"/>
                    <a:pt x="287" y="859"/>
                    <a:pt x="1" y="907"/>
                  </a:cubicBezTo>
                  <a:lnTo>
                    <a:pt x="1" y="1229"/>
                  </a:lnTo>
                  <a:cubicBezTo>
                    <a:pt x="287" y="1193"/>
                    <a:pt x="538" y="1110"/>
                    <a:pt x="764" y="978"/>
                  </a:cubicBezTo>
                  <a:cubicBezTo>
                    <a:pt x="1075" y="799"/>
                    <a:pt x="1230" y="561"/>
                    <a:pt x="1230" y="322"/>
                  </a:cubicBezTo>
                  <a:lnTo>
                    <a:pt x="1230"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p:nvPr/>
          </p:nvSpPr>
          <p:spPr>
            <a:xfrm>
              <a:off x="7117259" y="2638027"/>
              <a:ext cx="676320" cy="358038"/>
            </a:xfrm>
            <a:custGeom>
              <a:avLst/>
              <a:gdLst/>
              <a:ahLst/>
              <a:cxnLst/>
              <a:rect l="l" t="t" r="r" b="b"/>
              <a:pathLst>
                <a:path w="3472" h="1838" extrusionOk="0">
                  <a:moveTo>
                    <a:pt x="1746" y="0"/>
                  </a:moveTo>
                  <a:cubicBezTo>
                    <a:pt x="1335" y="0"/>
                    <a:pt x="924" y="93"/>
                    <a:pt x="609" y="281"/>
                  </a:cubicBezTo>
                  <a:cubicBezTo>
                    <a:pt x="0" y="639"/>
                    <a:pt x="0" y="1223"/>
                    <a:pt x="633" y="1581"/>
                  </a:cubicBezTo>
                  <a:cubicBezTo>
                    <a:pt x="938" y="1751"/>
                    <a:pt x="1335" y="1838"/>
                    <a:pt x="1732" y="1838"/>
                  </a:cubicBezTo>
                  <a:cubicBezTo>
                    <a:pt x="2143" y="1838"/>
                    <a:pt x="2554" y="1745"/>
                    <a:pt x="2863" y="1557"/>
                  </a:cubicBezTo>
                  <a:cubicBezTo>
                    <a:pt x="3472" y="1199"/>
                    <a:pt x="3472" y="615"/>
                    <a:pt x="2852" y="257"/>
                  </a:cubicBezTo>
                  <a:cubicBezTo>
                    <a:pt x="2541" y="87"/>
                    <a:pt x="2143" y="0"/>
                    <a:pt x="1746" y="0"/>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7200826" y="2690622"/>
              <a:ext cx="495163" cy="284599"/>
            </a:xfrm>
            <a:custGeom>
              <a:avLst/>
              <a:gdLst/>
              <a:ahLst/>
              <a:cxnLst/>
              <a:rect l="l" t="t" r="r" b="b"/>
              <a:pathLst>
                <a:path w="2542" h="1461" extrusionOk="0">
                  <a:moveTo>
                    <a:pt x="1274" y="0"/>
                  </a:moveTo>
                  <a:cubicBezTo>
                    <a:pt x="976" y="0"/>
                    <a:pt x="677" y="75"/>
                    <a:pt x="454" y="226"/>
                  </a:cubicBezTo>
                  <a:cubicBezTo>
                    <a:pt x="1" y="524"/>
                    <a:pt x="1" y="989"/>
                    <a:pt x="466" y="1251"/>
                  </a:cubicBezTo>
                  <a:cubicBezTo>
                    <a:pt x="688" y="1392"/>
                    <a:pt x="976" y="1460"/>
                    <a:pt x="1263" y="1460"/>
                  </a:cubicBezTo>
                  <a:cubicBezTo>
                    <a:pt x="1563" y="1460"/>
                    <a:pt x="1863" y="1386"/>
                    <a:pt x="2088" y="1240"/>
                  </a:cubicBezTo>
                  <a:cubicBezTo>
                    <a:pt x="2542" y="941"/>
                    <a:pt x="2542" y="476"/>
                    <a:pt x="2077" y="214"/>
                  </a:cubicBezTo>
                  <a:cubicBezTo>
                    <a:pt x="1858" y="72"/>
                    <a:pt x="1567" y="0"/>
                    <a:pt x="1274"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282250" y="1037396"/>
              <a:ext cx="265113" cy="964637"/>
            </a:xfrm>
            <a:custGeom>
              <a:avLst/>
              <a:gdLst/>
              <a:ahLst/>
              <a:cxnLst/>
              <a:rect l="l" t="t" r="r" b="b"/>
              <a:pathLst>
                <a:path w="1361" h="4952" extrusionOk="0">
                  <a:moveTo>
                    <a:pt x="954" y="1"/>
                  </a:moveTo>
                  <a:cubicBezTo>
                    <a:pt x="731" y="1"/>
                    <a:pt x="464" y="85"/>
                    <a:pt x="358" y="218"/>
                  </a:cubicBezTo>
                  <a:cubicBezTo>
                    <a:pt x="239" y="373"/>
                    <a:pt x="203" y="719"/>
                    <a:pt x="203" y="743"/>
                  </a:cubicBezTo>
                  <a:cubicBezTo>
                    <a:pt x="143" y="1089"/>
                    <a:pt x="310" y="2473"/>
                    <a:pt x="275" y="2759"/>
                  </a:cubicBezTo>
                  <a:cubicBezTo>
                    <a:pt x="263" y="2843"/>
                    <a:pt x="167" y="3821"/>
                    <a:pt x="120" y="4012"/>
                  </a:cubicBezTo>
                  <a:cubicBezTo>
                    <a:pt x="96" y="4143"/>
                    <a:pt x="0" y="4477"/>
                    <a:pt x="0" y="4609"/>
                  </a:cubicBezTo>
                  <a:cubicBezTo>
                    <a:pt x="0" y="4704"/>
                    <a:pt x="24" y="4799"/>
                    <a:pt x="60" y="4895"/>
                  </a:cubicBezTo>
                  <a:cubicBezTo>
                    <a:pt x="84" y="4907"/>
                    <a:pt x="96" y="4943"/>
                    <a:pt x="120" y="4943"/>
                  </a:cubicBezTo>
                  <a:cubicBezTo>
                    <a:pt x="137" y="4949"/>
                    <a:pt x="152" y="4952"/>
                    <a:pt x="166" y="4952"/>
                  </a:cubicBezTo>
                  <a:cubicBezTo>
                    <a:pt x="179" y="4952"/>
                    <a:pt x="191" y="4949"/>
                    <a:pt x="203" y="4943"/>
                  </a:cubicBezTo>
                  <a:cubicBezTo>
                    <a:pt x="227" y="4919"/>
                    <a:pt x="227" y="4895"/>
                    <a:pt x="239" y="4859"/>
                  </a:cubicBezTo>
                  <a:cubicBezTo>
                    <a:pt x="299" y="4668"/>
                    <a:pt x="466" y="4251"/>
                    <a:pt x="501" y="4239"/>
                  </a:cubicBezTo>
                  <a:cubicBezTo>
                    <a:pt x="609" y="4191"/>
                    <a:pt x="633" y="4107"/>
                    <a:pt x="716" y="3344"/>
                  </a:cubicBezTo>
                  <a:cubicBezTo>
                    <a:pt x="740" y="3213"/>
                    <a:pt x="883" y="2557"/>
                    <a:pt x="907" y="2413"/>
                  </a:cubicBezTo>
                  <a:cubicBezTo>
                    <a:pt x="907" y="2401"/>
                    <a:pt x="907" y="2390"/>
                    <a:pt x="895" y="2378"/>
                  </a:cubicBezTo>
                  <a:cubicBezTo>
                    <a:pt x="931" y="2282"/>
                    <a:pt x="955" y="2175"/>
                    <a:pt x="990" y="2091"/>
                  </a:cubicBezTo>
                  <a:cubicBezTo>
                    <a:pt x="1026" y="1972"/>
                    <a:pt x="1062" y="1841"/>
                    <a:pt x="1098" y="1721"/>
                  </a:cubicBezTo>
                  <a:cubicBezTo>
                    <a:pt x="1157" y="1554"/>
                    <a:pt x="1360" y="302"/>
                    <a:pt x="1289" y="135"/>
                  </a:cubicBezTo>
                  <a:cubicBezTo>
                    <a:pt x="1245" y="42"/>
                    <a:pt x="1110" y="1"/>
                    <a:pt x="954" y="1"/>
                  </a:cubicBezTo>
                  <a:close/>
                </a:path>
              </a:pathLst>
            </a:custGeom>
            <a:solidFill>
              <a:srgbClr val="E6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7258875" y="2629846"/>
              <a:ext cx="279138" cy="221095"/>
            </a:xfrm>
            <a:custGeom>
              <a:avLst/>
              <a:gdLst/>
              <a:ahLst/>
              <a:cxnLst/>
              <a:rect l="l" t="t" r="r" b="b"/>
              <a:pathLst>
                <a:path w="1433" h="1135" extrusionOk="0">
                  <a:moveTo>
                    <a:pt x="1039" y="1"/>
                  </a:moveTo>
                  <a:cubicBezTo>
                    <a:pt x="932" y="25"/>
                    <a:pt x="824" y="72"/>
                    <a:pt x="717" y="108"/>
                  </a:cubicBezTo>
                  <a:cubicBezTo>
                    <a:pt x="693" y="120"/>
                    <a:pt x="621" y="132"/>
                    <a:pt x="633" y="132"/>
                  </a:cubicBezTo>
                  <a:cubicBezTo>
                    <a:pt x="645" y="192"/>
                    <a:pt x="574" y="251"/>
                    <a:pt x="526" y="299"/>
                  </a:cubicBezTo>
                  <a:cubicBezTo>
                    <a:pt x="395" y="466"/>
                    <a:pt x="1" y="681"/>
                    <a:pt x="1" y="836"/>
                  </a:cubicBezTo>
                  <a:cubicBezTo>
                    <a:pt x="1" y="872"/>
                    <a:pt x="49" y="907"/>
                    <a:pt x="61" y="943"/>
                  </a:cubicBezTo>
                  <a:cubicBezTo>
                    <a:pt x="120" y="1039"/>
                    <a:pt x="144" y="1122"/>
                    <a:pt x="263" y="1134"/>
                  </a:cubicBezTo>
                  <a:cubicBezTo>
                    <a:pt x="395" y="1134"/>
                    <a:pt x="538" y="1086"/>
                    <a:pt x="633" y="979"/>
                  </a:cubicBezTo>
                  <a:cubicBezTo>
                    <a:pt x="717" y="883"/>
                    <a:pt x="800" y="764"/>
                    <a:pt x="896" y="681"/>
                  </a:cubicBezTo>
                  <a:cubicBezTo>
                    <a:pt x="991" y="621"/>
                    <a:pt x="1433" y="490"/>
                    <a:pt x="10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7173944" y="1644962"/>
              <a:ext cx="326862" cy="688025"/>
            </a:xfrm>
            <a:custGeom>
              <a:avLst/>
              <a:gdLst/>
              <a:ahLst/>
              <a:cxnLst/>
              <a:rect l="l" t="t" r="r" b="b"/>
              <a:pathLst>
                <a:path w="1678" h="3532" extrusionOk="0">
                  <a:moveTo>
                    <a:pt x="413" y="0"/>
                  </a:moveTo>
                  <a:cubicBezTo>
                    <a:pt x="400" y="0"/>
                    <a:pt x="388" y="3"/>
                    <a:pt x="377" y="10"/>
                  </a:cubicBezTo>
                  <a:cubicBezTo>
                    <a:pt x="55" y="189"/>
                    <a:pt x="67" y="1227"/>
                    <a:pt x="43" y="1609"/>
                  </a:cubicBezTo>
                  <a:cubicBezTo>
                    <a:pt x="7" y="2038"/>
                    <a:pt x="43" y="2456"/>
                    <a:pt x="55" y="2873"/>
                  </a:cubicBezTo>
                  <a:cubicBezTo>
                    <a:pt x="67" y="3069"/>
                    <a:pt x="0" y="3531"/>
                    <a:pt x="307" y="3531"/>
                  </a:cubicBezTo>
                  <a:cubicBezTo>
                    <a:pt x="318" y="3531"/>
                    <a:pt x="329" y="3531"/>
                    <a:pt x="342" y="3530"/>
                  </a:cubicBezTo>
                  <a:cubicBezTo>
                    <a:pt x="497" y="3518"/>
                    <a:pt x="831" y="3279"/>
                    <a:pt x="902" y="2921"/>
                  </a:cubicBezTo>
                  <a:cubicBezTo>
                    <a:pt x="950" y="2730"/>
                    <a:pt x="974" y="2456"/>
                    <a:pt x="1022" y="2277"/>
                  </a:cubicBezTo>
                  <a:cubicBezTo>
                    <a:pt x="1093" y="1895"/>
                    <a:pt x="1678" y="690"/>
                    <a:pt x="914" y="332"/>
                  </a:cubicBezTo>
                  <a:cubicBezTo>
                    <a:pt x="806" y="278"/>
                    <a:pt x="542" y="0"/>
                    <a:pt x="413"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8"/>
            <p:cNvSpPr/>
            <p:nvPr/>
          </p:nvSpPr>
          <p:spPr>
            <a:xfrm>
              <a:off x="7193813" y="2178700"/>
              <a:ext cx="269788" cy="486215"/>
            </a:xfrm>
            <a:custGeom>
              <a:avLst/>
              <a:gdLst/>
              <a:ahLst/>
              <a:cxnLst/>
              <a:rect l="l" t="t" r="r" b="b"/>
              <a:pathLst>
                <a:path w="1385" h="2496" extrusionOk="0">
                  <a:moveTo>
                    <a:pt x="531" y="0"/>
                  </a:moveTo>
                  <a:cubicBezTo>
                    <a:pt x="522" y="0"/>
                    <a:pt x="512" y="1"/>
                    <a:pt x="502" y="2"/>
                  </a:cubicBezTo>
                  <a:lnTo>
                    <a:pt x="1" y="611"/>
                  </a:lnTo>
                  <a:cubicBezTo>
                    <a:pt x="72" y="778"/>
                    <a:pt x="180" y="897"/>
                    <a:pt x="275" y="1076"/>
                  </a:cubicBezTo>
                  <a:cubicBezTo>
                    <a:pt x="717" y="1828"/>
                    <a:pt x="776" y="1804"/>
                    <a:pt x="955" y="2448"/>
                  </a:cubicBezTo>
                  <a:cubicBezTo>
                    <a:pt x="955" y="2460"/>
                    <a:pt x="955" y="2472"/>
                    <a:pt x="967" y="2496"/>
                  </a:cubicBezTo>
                  <a:lnTo>
                    <a:pt x="1337" y="2496"/>
                  </a:lnTo>
                  <a:lnTo>
                    <a:pt x="1337" y="2376"/>
                  </a:lnTo>
                  <a:lnTo>
                    <a:pt x="1385" y="2376"/>
                  </a:lnTo>
                  <a:cubicBezTo>
                    <a:pt x="1277" y="2078"/>
                    <a:pt x="1385" y="1589"/>
                    <a:pt x="1337" y="1291"/>
                  </a:cubicBezTo>
                  <a:cubicBezTo>
                    <a:pt x="1313" y="1136"/>
                    <a:pt x="1254" y="992"/>
                    <a:pt x="1206" y="837"/>
                  </a:cubicBezTo>
                  <a:cubicBezTo>
                    <a:pt x="1098" y="539"/>
                    <a:pt x="931" y="312"/>
                    <a:pt x="717" y="98"/>
                  </a:cubicBezTo>
                  <a:cubicBezTo>
                    <a:pt x="663" y="44"/>
                    <a:pt x="610" y="0"/>
                    <a:pt x="531"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7224201" y="883118"/>
              <a:ext cx="483475" cy="378102"/>
            </a:xfrm>
            <a:custGeom>
              <a:avLst/>
              <a:gdLst/>
              <a:ahLst/>
              <a:cxnLst/>
              <a:rect l="l" t="t" r="r" b="b"/>
              <a:pathLst>
                <a:path w="2482" h="1941" extrusionOk="0">
                  <a:moveTo>
                    <a:pt x="1338" y="1"/>
                  </a:moveTo>
                  <a:cubicBezTo>
                    <a:pt x="1306" y="1"/>
                    <a:pt x="1270" y="3"/>
                    <a:pt x="1229" y="8"/>
                  </a:cubicBezTo>
                  <a:cubicBezTo>
                    <a:pt x="1229" y="8"/>
                    <a:pt x="1096" y="13"/>
                    <a:pt x="1008" y="13"/>
                  </a:cubicBezTo>
                  <a:cubicBezTo>
                    <a:pt x="964" y="13"/>
                    <a:pt x="931" y="12"/>
                    <a:pt x="931" y="8"/>
                  </a:cubicBezTo>
                  <a:cubicBezTo>
                    <a:pt x="811" y="20"/>
                    <a:pt x="692" y="68"/>
                    <a:pt x="585" y="104"/>
                  </a:cubicBezTo>
                  <a:cubicBezTo>
                    <a:pt x="477" y="151"/>
                    <a:pt x="406" y="223"/>
                    <a:pt x="346" y="318"/>
                  </a:cubicBezTo>
                  <a:cubicBezTo>
                    <a:pt x="298" y="378"/>
                    <a:pt x="298" y="497"/>
                    <a:pt x="286" y="569"/>
                  </a:cubicBezTo>
                  <a:cubicBezTo>
                    <a:pt x="274" y="676"/>
                    <a:pt x="239" y="760"/>
                    <a:pt x="203" y="855"/>
                  </a:cubicBezTo>
                  <a:cubicBezTo>
                    <a:pt x="155" y="963"/>
                    <a:pt x="84" y="1058"/>
                    <a:pt x="48" y="1165"/>
                  </a:cubicBezTo>
                  <a:cubicBezTo>
                    <a:pt x="0" y="1285"/>
                    <a:pt x="0" y="1404"/>
                    <a:pt x="24" y="1535"/>
                  </a:cubicBezTo>
                  <a:cubicBezTo>
                    <a:pt x="24" y="1690"/>
                    <a:pt x="84" y="1822"/>
                    <a:pt x="119" y="1941"/>
                  </a:cubicBezTo>
                  <a:lnTo>
                    <a:pt x="2076" y="1917"/>
                  </a:lnTo>
                  <a:cubicBezTo>
                    <a:pt x="2207" y="1595"/>
                    <a:pt x="2374" y="1320"/>
                    <a:pt x="2470" y="986"/>
                  </a:cubicBezTo>
                  <a:cubicBezTo>
                    <a:pt x="2481" y="927"/>
                    <a:pt x="2481" y="867"/>
                    <a:pt x="2481" y="807"/>
                  </a:cubicBezTo>
                  <a:cubicBezTo>
                    <a:pt x="2446" y="497"/>
                    <a:pt x="2088" y="259"/>
                    <a:pt x="1718" y="127"/>
                  </a:cubicBezTo>
                  <a:cubicBezTo>
                    <a:pt x="1564" y="86"/>
                    <a:pt x="1534" y="1"/>
                    <a:pt x="1338"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6868505" y="1285760"/>
              <a:ext cx="397571" cy="183304"/>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7163620" y="908247"/>
              <a:ext cx="255957" cy="476475"/>
            </a:xfrm>
            <a:custGeom>
              <a:avLst/>
              <a:gdLst/>
              <a:ahLst/>
              <a:cxnLst/>
              <a:rect l="l" t="t" r="r" b="b"/>
              <a:pathLst>
                <a:path w="1314" h="2446" extrusionOk="0">
                  <a:moveTo>
                    <a:pt x="920" y="0"/>
                  </a:moveTo>
                  <a:cubicBezTo>
                    <a:pt x="669" y="0"/>
                    <a:pt x="546" y="298"/>
                    <a:pt x="299" y="977"/>
                  </a:cubicBezTo>
                  <a:cubicBezTo>
                    <a:pt x="299" y="989"/>
                    <a:pt x="287" y="1001"/>
                    <a:pt x="287" y="1024"/>
                  </a:cubicBezTo>
                  <a:cubicBezTo>
                    <a:pt x="216" y="1215"/>
                    <a:pt x="156" y="1406"/>
                    <a:pt x="96" y="1609"/>
                  </a:cubicBezTo>
                  <a:cubicBezTo>
                    <a:pt x="60" y="1704"/>
                    <a:pt x="37" y="1824"/>
                    <a:pt x="13" y="1931"/>
                  </a:cubicBezTo>
                  <a:cubicBezTo>
                    <a:pt x="13" y="1955"/>
                    <a:pt x="13" y="1991"/>
                    <a:pt x="1" y="2003"/>
                  </a:cubicBezTo>
                  <a:cubicBezTo>
                    <a:pt x="1" y="2038"/>
                    <a:pt x="13" y="2062"/>
                    <a:pt x="13" y="2074"/>
                  </a:cubicBezTo>
                  <a:cubicBezTo>
                    <a:pt x="37" y="2158"/>
                    <a:pt x="49" y="2217"/>
                    <a:pt x="72" y="2277"/>
                  </a:cubicBezTo>
                  <a:cubicBezTo>
                    <a:pt x="120" y="2349"/>
                    <a:pt x="180" y="2420"/>
                    <a:pt x="251" y="2444"/>
                  </a:cubicBezTo>
                  <a:cubicBezTo>
                    <a:pt x="261" y="2445"/>
                    <a:pt x="271" y="2446"/>
                    <a:pt x="281" y="2446"/>
                  </a:cubicBezTo>
                  <a:cubicBezTo>
                    <a:pt x="368" y="2446"/>
                    <a:pt x="460" y="2401"/>
                    <a:pt x="514" y="2337"/>
                  </a:cubicBezTo>
                  <a:cubicBezTo>
                    <a:pt x="573" y="2265"/>
                    <a:pt x="609" y="2170"/>
                    <a:pt x="645" y="2086"/>
                  </a:cubicBezTo>
                  <a:cubicBezTo>
                    <a:pt x="669" y="1979"/>
                    <a:pt x="717" y="1871"/>
                    <a:pt x="752" y="1764"/>
                  </a:cubicBezTo>
                  <a:cubicBezTo>
                    <a:pt x="764" y="1693"/>
                    <a:pt x="788" y="1633"/>
                    <a:pt x="812" y="1561"/>
                  </a:cubicBezTo>
                  <a:cubicBezTo>
                    <a:pt x="824" y="1502"/>
                    <a:pt x="848" y="1454"/>
                    <a:pt x="884" y="1394"/>
                  </a:cubicBezTo>
                  <a:cubicBezTo>
                    <a:pt x="943" y="1287"/>
                    <a:pt x="1003" y="1156"/>
                    <a:pt x="1075" y="1036"/>
                  </a:cubicBezTo>
                  <a:cubicBezTo>
                    <a:pt x="1313" y="571"/>
                    <a:pt x="1242" y="82"/>
                    <a:pt x="1051" y="22"/>
                  </a:cubicBezTo>
                  <a:cubicBezTo>
                    <a:pt x="1003" y="8"/>
                    <a:pt x="960" y="0"/>
                    <a:pt x="92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6740720" y="1363288"/>
              <a:ext cx="260438" cy="171811"/>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7475098" y="2169740"/>
              <a:ext cx="188364" cy="647702"/>
            </a:xfrm>
            <a:custGeom>
              <a:avLst/>
              <a:gdLst/>
              <a:ahLst/>
              <a:cxnLst/>
              <a:rect l="l" t="t" r="r" b="b"/>
              <a:pathLst>
                <a:path w="967" h="3325" extrusionOk="0">
                  <a:moveTo>
                    <a:pt x="0" y="0"/>
                  </a:moveTo>
                  <a:cubicBezTo>
                    <a:pt x="0" y="681"/>
                    <a:pt x="179" y="1468"/>
                    <a:pt x="179" y="2136"/>
                  </a:cubicBezTo>
                  <a:cubicBezTo>
                    <a:pt x="179" y="2315"/>
                    <a:pt x="144" y="2911"/>
                    <a:pt x="120" y="3090"/>
                  </a:cubicBezTo>
                  <a:cubicBezTo>
                    <a:pt x="109" y="3175"/>
                    <a:pt x="276" y="3325"/>
                    <a:pt x="381" y="3325"/>
                  </a:cubicBezTo>
                  <a:cubicBezTo>
                    <a:pt x="395" y="3325"/>
                    <a:pt x="407" y="3323"/>
                    <a:pt x="418" y="3317"/>
                  </a:cubicBezTo>
                  <a:cubicBezTo>
                    <a:pt x="478" y="3281"/>
                    <a:pt x="549" y="3019"/>
                    <a:pt x="549" y="2959"/>
                  </a:cubicBezTo>
                  <a:cubicBezTo>
                    <a:pt x="585" y="2565"/>
                    <a:pt x="788" y="2231"/>
                    <a:pt x="883" y="1850"/>
                  </a:cubicBezTo>
                  <a:cubicBezTo>
                    <a:pt x="967" y="1468"/>
                    <a:pt x="943" y="919"/>
                    <a:pt x="800" y="561"/>
                  </a:cubicBezTo>
                  <a:cubicBezTo>
                    <a:pt x="776" y="478"/>
                    <a:pt x="728" y="394"/>
                    <a:pt x="657" y="382"/>
                  </a:cubicBezTo>
                  <a:lnTo>
                    <a:pt x="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7475098" y="2120846"/>
              <a:ext cx="195377" cy="402257"/>
            </a:xfrm>
            <a:custGeom>
              <a:avLst/>
              <a:gdLst/>
              <a:ahLst/>
              <a:cxnLst/>
              <a:rect l="l" t="t" r="r" b="b"/>
              <a:pathLst>
                <a:path w="1003" h="2065" extrusionOk="0">
                  <a:moveTo>
                    <a:pt x="287" y="1"/>
                  </a:moveTo>
                  <a:lnTo>
                    <a:pt x="0" y="240"/>
                  </a:lnTo>
                  <a:cubicBezTo>
                    <a:pt x="0" y="812"/>
                    <a:pt x="120" y="1468"/>
                    <a:pt x="167" y="2065"/>
                  </a:cubicBezTo>
                  <a:cubicBezTo>
                    <a:pt x="406" y="2041"/>
                    <a:pt x="657" y="2029"/>
                    <a:pt x="895" y="2017"/>
                  </a:cubicBezTo>
                  <a:cubicBezTo>
                    <a:pt x="967" y="1635"/>
                    <a:pt x="943" y="1134"/>
                    <a:pt x="800" y="788"/>
                  </a:cubicBezTo>
                  <a:cubicBezTo>
                    <a:pt x="800" y="753"/>
                    <a:pt x="907" y="371"/>
                    <a:pt x="1003"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7384518" y="2706984"/>
              <a:ext cx="206870" cy="258107"/>
            </a:xfrm>
            <a:custGeom>
              <a:avLst/>
              <a:gdLst/>
              <a:ahLst/>
              <a:cxnLst/>
              <a:rect l="l" t="t" r="r" b="b"/>
              <a:pathLst>
                <a:path w="1062" h="1325" extrusionOk="0">
                  <a:moveTo>
                    <a:pt x="825" y="1"/>
                  </a:moveTo>
                  <a:cubicBezTo>
                    <a:pt x="809" y="1"/>
                    <a:pt x="792" y="4"/>
                    <a:pt x="776" y="10"/>
                  </a:cubicBezTo>
                  <a:cubicBezTo>
                    <a:pt x="716" y="22"/>
                    <a:pt x="668" y="70"/>
                    <a:pt x="644" y="106"/>
                  </a:cubicBezTo>
                  <a:lnTo>
                    <a:pt x="609" y="153"/>
                  </a:lnTo>
                  <a:cubicBezTo>
                    <a:pt x="597" y="344"/>
                    <a:pt x="513" y="571"/>
                    <a:pt x="370" y="726"/>
                  </a:cubicBezTo>
                  <a:cubicBezTo>
                    <a:pt x="251" y="857"/>
                    <a:pt x="119" y="977"/>
                    <a:pt x="36" y="1144"/>
                  </a:cubicBezTo>
                  <a:cubicBezTo>
                    <a:pt x="12" y="1167"/>
                    <a:pt x="0" y="1203"/>
                    <a:pt x="0" y="1227"/>
                  </a:cubicBezTo>
                  <a:cubicBezTo>
                    <a:pt x="0" y="1293"/>
                    <a:pt x="33" y="1308"/>
                    <a:pt x="75" y="1308"/>
                  </a:cubicBezTo>
                  <a:cubicBezTo>
                    <a:pt x="108" y="1308"/>
                    <a:pt x="147" y="1299"/>
                    <a:pt x="179" y="1299"/>
                  </a:cubicBezTo>
                  <a:cubicBezTo>
                    <a:pt x="215" y="1299"/>
                    <a:pt x="239" y="1323"/>
                    <a:pt x="287" y="1323"/>
                  </a:cubicBezTo>
                  <a:cubicBezTo>
                    <a:pt x="300" y="1324"/>
                    <a:pt x="314" y="1325"/>
                    <a:pt x="329" y="1325"/>
                  </a:cubicBezTo>
                  <a:cubicBezTo>
                    <a:pt x="424" y="1325"/>
                    <a:pt x="524" y="1291"/>
                    <a:pt x="597" y="1239"/>
                  </a:cubicBezTo>
                  <a:cubicBezTo>
                    <a:pt x="704" y="1167"/>
                    <a:pt x="776" y="1060"/>
                    <a:pt x="871" y="977"/>
                  </a:cubicBezTo>
                  <a:cubicBezTo>
                    <a:pt x="943" y="881"/>
                    <a:pt x="1062" y="798"/>
                    <a:pt x="1062" y="666"/>
                  </a:cubicBezTo>
                  <a:cubicBezTo>
                    <a:pt x="1062" y="559"/>
                    <a:pt x="990" y="487"/>
                    <a:pt x="967" y="380"/>
                  </a:cubicBezTo>
                  <a:cubicBezTo>
                    <a:pt x="955" y="273"/>
                    <a:pt x="1014" y="142"/>
                    <a:pt x="943" y="46"/>
                  </a:cubicBezTo>
                  <a:cubicBezTo>
                    <a:pt x="908" y="20"/>
                    <a:pt x="868" y="1"/>
                    <a:pt x="825"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7128752" y="898507"/>
              <a:ext cx="718395" cy="1749671"/>
            </a:xfrm>
            <a:custGeom>
              <a:avLst/>
              <a:gdLst/>
              <a:ahLst/>
              <a:cxnLst/>
              <a:rect l="l" t="t" r="r" b="b"/>
              <a:pathLst>
                <a:path w="3688" h="8982" extrusionOk="0">
                  <a:moveTo>
                    <a:pt x="1206" y="1"/>
                  </a:moveTo>
                  <a:cubicBezTo>
                    <a:pt x="1206" y="1"/>
                    <a:pt x="562" y="943"/>
                    <a:pt x="526" y="1098"/>
                  </a:cubicBezTo>
                  <a:cubicBezTo>
                    <a:pt x="490" y="1218"/>
                    <a:pt x="478" y="1361"/>
                    <a:pt x="490" y="1480"/>
                  </a:cubicBezTo>
                  <a:cubicBezTo>
                    <a:pt x="502" y="1599"/>
                    <a:pt x="562" y="1695"/>
                    <a:pt x="609" y="1814"/>
                  </a:cubicBezTo>
                  <a:cubicBezTo>
                    <a:pt x="609" y="1850"/>
                    <a:pt x="621" y="1862"/>
                    <a:pt x="621" y="1898"/>
                  </a:cubicBezTo>
                  <a:cubicBezTo>
                    <a:pt x="621" y="1910"/>
                    <a:pt x="645" y="1933"/>
                    <a:pt x="645" y="1957"/>
                  </a:cubicBezTo>
                  <a:cubicBezTo>
                    <a:pt x="657" y="2017"/>
                    <a:pt x="657" y="2053"/>
                    <a:pt x="669" y="2112"/>
                  </a:cubicBezTo>
                  <a:cubicBezTo>
                    <a:pt x="884" y="3353"/>
                    <a:pt x="228" y="3532"/>
                    <a:pt x="72" y="5787"/>
                  </a:cubicBezTo>
                  <a:cubicBezTo>
                    <a:pt x="1" y="6801"/>
                    <a:pt x="132" y="7063"/>
                    <a:pt x="311" y="7827"/>
                  </a:cubicBezTo>
                  <a:cubicBezTo>
                    <a:pt x="347" y="7934"/>
                    <a:pt x="371" y="8042"/>
                    <a:pt x="466" y="8077"/>
                  </a:cubicBezTo>
                  <a:cubicBezTo>
                    <a:pt x="493" y="8093"/>
                    <a:pt x="523" y="8098"/>
                    <a:pt x="556" y="8098"/>
                  </a:cubicBezTo>
                  <a:cubicBezTo>
                    <a:pt x="625" y="8098"/>
                    <a:pt x="703" y="8074"/>
                    <a:pt x="776" y="8065"/>
                  </a:cubicBezTo>
                  <a:cubicBezTo>
                    <a:pt x="837" y="8052"/>
                    <a:pt x="893" y="8046"/>
                    <a:pt x="946" y="8046"/>
                  </a:cubicBezTo>
                  <a:cubicBezTo>
                    <a:pt x="1365" y="8046"/>
                    <a:pt x="1563" y="8421"/>
                    <a:pt x="1647" y="8495"/>
                  </a:cubicBezTo>
                  <a:cubicBezTo>
                    <a:pt x="1737" y="8589"/>
                    <a:pt x="1822" y="8616"/>
                    <a:pt x="1910" y="8616"/>
                  </a:cubicBezTo>
                  <a:cubicBezTo>
                    <a:pt x="2019" y="8616"/>
                    <a:pt x="2131" y="8576"/>
                    <a:pt x="2261" y="8576"/>
                  </a:cubicBezTo>
                  <a:cubicBezTo>
                    <a:pt x="2279" y="8576"/>
                    <a:pt x="2297" y="8577"/>
                    <a:pt x="2315" y="8578"/>
                  </a:cubicBezTo>
                  <a:cubicBezTo>
                    <a:pt x="2542" y="8590"/>
                    <a:pt x="2673" y="8829"/>
                    <a:pt x="2864" y="8936"/>
                  </a:cubicBezTo>
                  <a:cubicBezTo>
                    <a:pt x="2928" y="8967"/>
                    <a:pt x="2997" y="8982"/>
                    <a:pt x="3067" y="8982"/>
                  </a:cubicBezTo>
                  <a:cubicBezTo>
                    <a:pt x="3350" y="8982"/>
                    <a:pt x="3647" y="8741"/>
                    <a:pt x="3675" y="8340"/>
                  </a:cubicBezTo>
                  <a:cubicBezTo>
                    <a:pt x="3687" y="8054"/>
                    <a:pt x="3473" y="8113"/>
                    <a:pt x="3341" y="7994"/>
                  </a:cubicBezTo>
                  <a:cubicBezTo>
                    <a:pt x="3282" y="7946"/>
                    <a:pt x="3234" y="7803"/>
                    <a:pt x="3186" y="7720"/>
                  </a:cubicBezTo>
                  <a:lnTo>
                    <a:pt x="3186" y="7708"/>
                  </a:lnTo>
                  <a:cubicBezTo>
                    <a:pt x="2912" y="7183"/>
                    <a:pt x="2757" y="6455"/>
                    <a:pt x="2745" y="5775"/>
                  </a:cubicBezTo>
                  <a:lnTo>
                    <a:pt x="2745" y="5572"/>
                  </a:lnTo>
                  <a:cubicBezTo>
                    <a:pt x="2757" y="5035"/>
                    <a:pt x="2840" y="4522"/>
                    <a:pt x="2781" y="4105"/>
                  </a:cubicBezTo>
                  <a:cubicBezTo>
                    <a:pt x="2625" y="3055"/>
                    <a:pt x="2256" y="2936"/>
                    <a:pt x="2280" y="2566"/>
                  </a:cubicBezTo>
                  <a:cubicBezTo>
                    <a:pt x="2315" y="2267"/>
                    <a:pt x="2637" y="1695"/>
                    <a:pt x="2494" y="1420"/>
                  </a:cubicBezTo>
                  <a:cubicBezTo>
                    <a:pt x="2435" y="1313"/>
                    <a:pt x="2268" y="1432"/>
                    <a:pt x="2327" y="1063"/>
                  </a:cubicBezTo>
                  <a:cubicBezTo>
                    <a:pt x="2375" y="800"/>
                    <a:pt x="2518" y="192"/>
                    <a:pt x="2518" y="192"/>
                  </a:cubicBezTo>
                  <a:lnTo>
                    <a:pt x="2518" y="192"/>
                  </a:lnTo>
                  <a:cubicBezTo>
                    <a:pt x="2518" y="192"/>
                    <a:pt x="2494" y="192"/>
                    <a:pt x="2339" y="597"/>
                  </a:cubicBezTo>
                  <a:cubicBezTo>
                    <a:pt x="2160" y="1086"/>
                    <a:pt x="1683" y="1206"/>
                    <a:pt x="1480" y="1230"/>
                  </a:cubicBezTo>
                  <a:cubicBezTo>
                    <a:pt x="1472" y="1231"/>
                    <a:pt x="1463" y="1232"/>
                    <a:pt x="1453" y="1232"/>
                  </a:cubicBezTo>
                  <a:cubicBezTo>
                    <a:pt x="1305" y="1232"/>
                    <a:pt x="991" y="1066"/>
                    <a:pt x="991" y="764"/>
                  </a:cubicBezTo>
                  <a:cubicBezTo>
                    <a:pt x="991" y="621"/>
                    <a:pt x="1206" y="1"/>
                    <a:pt x="120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7600546" y="935713"/>
              <a:ext cx="18895" cy="93113"/>
            </a:xfrm>
            <a:custGeom>
              <a:avLst/>
              <a:gdLst/>
              <a:ahLst/>
              <a:cxnLst/>
              <a:rect l="l" t="t" r="r" b="b"/>
              <a:pathLst>
                <a:path w="97" h="478" extrusionOk="0">
                  <a:moveTo>
                    <a:pt x="96" y="1"/>
                  </a:moveTo>
                  <a:cubicBezTo>
                    <a:pt x="96" y="1"/>
                    <a:pt x="84" y="1"/>
                    <a:pt x="36" y="120"/>
                  </a:cubicBezTo>
                  <a:cubicBezTo>
                    <a:pt x="13" y="239"/>
                    <a:pt x="13" y="359"/>
                    <a:pt x="1" y="478"/>
                  </a:cubicBezTo>
                  <a:cubicBezTo>
                    <a:pt x="36" y="251"/>
                    <a:pt x="96" y="1"/>
                    <a:pt x="9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7414711" y="1156416"/>
              <a:ext cx="269788" cy="811332"/>
            </a:xfrm>
            <a:custGeom>
              <a:avLst/>
              <a:gdLst/>
              <a:ahLst/>
              <a:cxnLst/>
              <a:rect l="l" t="t" r="r" b="b"/>
              <a:pathLst>
                <a:path w="1385" h="4165" extrusionOk="0">
                  <a:moveTo>
                    <a:pt x="907" y="1"/>
                  </a:moveTo>
                  <a:cubicBezTo>
                    <a:pt x="850" y="506"/>
                    <a:pt x="693" y="934"/>
                    <a:pt x="76" y="934"/>
                  </a:cubicBezTo>
                  <a:cubicBezTo>
                    <a:pt x="51" y="934"/>
                    <a:pt x="26" y="933"/>
                    <a:pt x="0" y="932"/>
                  </a:cubicBezTo>
                  <a:lnTo>
                    <a:pt x="0" y="932"/>
                  </a:lnTo>
                  <a:cubicBezTo>
                    <a:pt x="251" y="1027"/>
                    <a:pt x="454" y="1182"/>
                    <a:pt x="621" y="1433"/>
                  </a:cubicBezTo>
                  <a:cubicBezTo>
                    <a:pt x="1014" y="2315"/>
                    <a:pt x="1014" y="3270"/>
                    <a:pt x="1289" y="4165"/>
                  </a:cubicBezTo>
                  <a:cubicBezTo>
                    <a:pt x="1313" y="3652"/>
                    <a:pt x="1384" y="3162"/>
                    <a:pt x="1325" y="2781"/>
                  </a:cubicBezTo>
                  <a:cubicBezTo>
                    <a:pt x="1169" y="1731"/>
                    <a:pt x="800" y="1612"/>
                    <a:pt x="835" y="1242"/>
                  </a:cubicBezTo>
                  <a:cubicBezTo>
                    <a:pt x="859" y="943"/>
                    <a:pt x="1193" y="371"/>
                    <a:pt x="1038" y="96"/>
                  </a:cubicBezTo>
                  <a:cubicBezTo>
                    <a:pt x="1014" y="37"/>
                    <a:pt x="955" y="49"/>
                    <a:pt x="90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7212514" y="1610288"/>
              <a:ext cx="276800" cy="831591"/>
            </a:xfrm>
            <a:custGeom>
              <a:avLst/>
              <a:gdLst/>
              <a:ahLst/>
              <a:cxnLst/>
              <a:rect l="l" t="t" r="r" b="b"/>
              <a:pathLst>
                <a:path w="1421" h="4269" extrusionOk="0">
                  <a:moveTo>
                    <a:pt x="309" y="0"/>
                  </a:moveTo>
                  <a:cubicBezTo>
                    <a:pt x="302" y="0"/>
                    <a:pt x="293" y="3"/>
                    <a:pt x="287" y="9"/>
                  </a:cubicBezTo>
                  <a:cubicBezTo>
                    <a:pt x="144" y="403"/>
                    <a:pt x="0" y="821"/>
                    <a:pt x="48" y="1238"/>
                  </a:cubicBezTo>
                  <a:cubicBezTo>
                    <a:pt x="84" y="1548"/>
                    <a:pt x="227" y="1847"/>
                    <a:pt x="394" y="2121"/>
                  </a:cubicBezTo>
                  <a:cubicBezTo>
                    <a:pt x="585" y="2443"/>
                    <a:pt x="859" y="2717"/>
                    <a:pt x="1026" y="3051"/>
                  </a:cubicBezTo>
                  <a:cubicBezTo>
                    <a:pt x="1229" y="3445"/>
                    <a:pt x="1301" y="3863"/>
                    <a:pt x="1408" y="4268"/>
                  </a:cubicBezTo>
                  <a:lnTo>
                    <a:pt x="1420" y="4268"/>
                  </a:lnTo>
                  <a:cubicBezTo>
                    <a:pt x="1372" y="3922"/>
                    <a:pt x="1301" y="3576"/>
                    <a:pt x="1181" y="3266"/>
                  </a:cubicBezTo>
                  <a:cubicBezTo>
                    <a:pt x="1062" y="2932"/>
                    <a:pt x="871" y="2682"/>
                    <a:pt x="657" y="2395"/>
                  </a:cubicBezTo>
                  <a:cubicBezTo>
                    <a:pt x="454" y="2121"/>
                    <a:pt x="239" y="1763"/>
                    <a:pt x="167" y="1417"/>
                  </a:cubicBezTo>
                  <a:cubicBezTo>
                    <a:pt x="48" y="940"/>
                    <a:pt x="203" y="475"/>
                    <a:pt x="322" y="9"/>
                  </a:cubicBezTo>
                  <a:cubicBezTo>
                    <a:pt x="322" y="3"/>
                    <a:pt x="317" y="0"/>
                    <a:pt x="309"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7196151" y="1645157"/>
              <a:ext cx="227907" cy="859641"/>
            </a:xfrm>
            <a:custGeom>
              <a:avLst/>
              <a:gdLst/>
              <a:ahLst/>
              <a:cxnLst/>
              <a:rect l="l" t="t" r="r" b="b"/>
              <a:pathLst>
                <a:path w="1170" h="4413" extrusionOk="0">
                  <a:moveTo>
                    <a:pt x="228" y="0"/>
                  </a:moveTo>
                  <a:cubicBezTo>
                    <a:pt x="222" y="0"/>
                    <a:pt x="216" y="3"/>
                    <a:pt x="216" y="9"/>
                  </a:cubicBezTo>
                  <a:cubicBezTo>
                    <a:pt x="25" y="749"/>
                    <a:pt x="1" y="1489"/>
                    <a:pt x="156" y="2240"/>
                  </a:cubicBezTo>
                  <a:cubicBezTo>
                    <a:pt x="239" y="2574"/>
                    <a:pt x="371" y="2920"/>
                    <a:pt x="538" y="3230"/>
                  </a:cubicBezTo>
                  <a:cubicBezTo>
                    <a:pt x="741" y="3624"/>
                    <a:pt x="1003" y="3970"/>
                    <a:pt x="1134" y="4399"/>
                  </a:cubicBezTo>
                  <a:cubicBezTo>
                    <a:pt x="1139" y="4409"/>
                    <a:pt x="1145" y="4413"/>
                    <a:pt x="1151" y="4413"/>
                  </a:cubicBezTo>
                  <a:cubicBezTo>
                    <a:pt x="1161" y="4413"/>
                    <a:pt x="1170" y="4402"/>
                    <a:pt x="1170" y="4388"/>
                  </a:cubicBezTo>
                  <a:cubicBezTo>
                    <a:pt x="1134" y="4042"/>
                    <a:pt x="919" y="3755"/>
                    <a:pt x="741" y="3469"/>
                  </a:cubicBezTo>
                  <a:cubicBezTo>
                    <a:pt x="538" y="3135"/>
                    <a:pt x="383" y="2777"/>
                    <a:pt x="263" y="2383"/>
                  </a:cubicBezTo>
                  <a:cubicBezTo>
                    <a:pt x="49" y="1596"/>
                    <a:pt x="84" y="820"/>
                    <a:pt x="239" y="9"/>
                  </a:cubicBezTo>
                  <a:cubicBezTo>
                    <a:pt x="239" y="3"/>
                    <a:pt x="233" y="0"/>
                    <a:pt x="22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7361143" y="1635806"/>
              <a:ext cx="432439" cy="967559"/>
            </a:xfrm>
            <a:custGeom>
              <a:avLst/>
              <a:gdLst/>
              <a:ahLst/>
              <a:cxnLst/>
              <a:rect l="l" t="t" r="r" b="b"/>
              <a:pathLst>
                <a:path w="2220" h="4967" extrusionOk="0">
                  <a:moveTo>
                    <a:pt x="7" y="1"/>
                  </a:moveTo>
                  <a:cubicBezTo>
                    <a:pt x="4" y="1"/>
                    <a:pt x="1" y="4"/>
                    <a:pt x="1" y="9"/>
                  </a:cubicBezTo>
                  <a:cubicBezTo>
                    <a:pt x="37" y="451"/>
                    <a:pt x="49" y="904"/>
                    <a:pt x="180" y="1334"/>
                  </a:cubicBezTo>
                  <a:cubicBezTo>
                    <a:pt x="311" y="1727"/>
                    <a:pt x="550" y="2133"/>
                    <a:pt x="788" y="2491"/>
                  </a:cubicBezTo>
                  <a:cubicBezTo>
                    <a:pt x="1063" y="2897"/>
                    <a:pt x="1373" y="3243"/>
                    <a:pt x="1647" y="3636"/>
                  </a:cubicBezTo>
                  <a:cubicBezTo>
                    <a:pt x="1922" y="4042"/>
                    <a:pt x="2077" y="4459"/>
                    <a:pt x="2160" y="4949"/>
                  </a:cubicBezTo>
                  <a:cubicBezTo>
                    <a:pt x="2160" y="4960"/>
                    <a:pt x="2166" y="4966"/>
                    <a:pt x="2172" y="4966"/>
                  </a:cubicBezTo>
                  <a:cubicBezTo>
                    <a:pt x="2178" y="4966"/>
                    <a:pt x="2184" y="4960"/>
                    <a:pt x="2184" y="4949"/>
                  </a:cubicBezTo>
                  <a:cubicBezTo>
                    <a:pt x="2220" y="4090"/>
                    <a:pt x="1492" y="3374"/>
                    <a:pt x="1015" y="2741"/>
                  </a:cubicBezTo>
                  <a:cubicBezTo>
                    <a:pt x="752" y="2384"/>
                    <a:pt x="514" y="2002"/>
                    <a:pt x="335" y="1584"/>
                  </a:cubicBezTo>
                  <a:cubicBezTo>
                    <a:pt x="108" y="1083"/>
                    <a:pt x="61" y="546"/>
                    <a:pt x="13" y="9"/>
                  </a:cubicBezTo>
                  <a:cubicBezTo>
                    <a:pt x="13" y="4"/>
                    <a:pt x="10" y="1"/>
                    <a:pt x="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7305431" y="1042656"/>
              <a:ext cx="4870" cy="9545"/>
            </a:xfrm>
            <a:custGeom>
              <a:avLst/>
              <a:gdLst/>
              <a:ahLst/>
              <a:cxnLst/>
              <a:rect l="l" t="t" r="r" b="b"/>
              <a:pathLst>
                <a:path w="25" h="49" extrusionOk="0">
                  <a:moveTo>
                    <a:pt x="1" y="0"/>
                  </a:moveTo>
                  <a:cubicBezTo>
                    <a:pt x="1" y="24"/>
                    <a:pt x="24" y="36"/>
                    <a:pt x="24" y="48"/>
                  </a:cubicBezTo>
                  <a:cubicBezTo>
                    <a:pt x="24" y="36"/>
                    <a:pt x="1" y="24"/>
                    <a:pt x="1" y="0"/>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7310106" y="1052006"/>
              <a:ext cx="23375" cy="48894"/>
            </a:xfrm>
            <a:custGeom>
              <a:avLst/>
              <a:gdLst/>
              <a:ahLst/>
              <a:cxnLst/>
              <a:rect l="l" t="t" r="r" b="b"/>
              <a:pathLst>
                <a:path w="120" h="251" extrusionOk="0">
                  <a:moveTo>
                    <a:pt x="0" y="0"/>
                  </a:moveTo>
                  <a:cubicBezTo>
                    <a:pt x="7" y="28"/>
                    <a:pt x="14" y="53"/>
                    <a:pt x="23" y="77"/>
                  </a:cubicBezTo>
                  <a:lnTo>
                    <a:pt x="23" y="77"/>
                  </a:lnTo>
                  <a:cubicBezTo>
                    <a:pt x="15" y="52"/>
                    <a:pt x="7" y="27"/>
                    <a:pt x="0" y="0"/>
                  </a:cubicBezTo>
                  <a:close/>
                  <a:moveTo>
                    <a:pt x="23" y="77"/>
                  </a:moveTo>
                  <a:cubicBezTo>
                    <a:pt x="46" y="141"/>
                    <a:pt x="77" y="199"/>
                    <a:pt x="120" y="251"/>
                  </a:cubicBezTo>
                  <a:cubicBezTo>
                    <a:pt x="84" y="198"/>
                    <a:pt x="49" y="145"/>
                    <a:pt x="23" y="77"/>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7406530" y="772864"/>
              <a:ext cx="164794" cy="229082"/>
            </a:xfrm>
            <a:custGeom>
              <a:avLst/>
              <a:gdLst/>
              <a:ahLst/>
              <a:cxnLst/>
              <a:rect l="l" t="t" r="r" b="b"/>
              <a:pathLst>
                <a:path w="846" h="1176" extrusionOk="0">
                  <a:moveTo>
                    <a:pt x="584" y="1"/>
                  </a:moveTo>
                  <a:cubicBezTo>
                    <a:pt x="575" y="1"/>
                    <a:pt x="565" y="1"/>
                    <a:pt x="555" y="2"/>
                  </a:cubicBezTo>
                  <a:cubicBezTo>
                    <a:pt x="472" y="2"/>
                    <a:pt x="400" y="13"/>
                    <a:pt x="317" y="49"/>
                  </a:cubicBezTo>
                  <a:cubicBezTo>
                    <a:pt x="54" y="157"/>
                    <a:pt x="18" y="228"/>
                    <a:pt x="6" y="849"/>
                  </a:cubicBezTo>
                  <a:cubicBezTo>
                    <a:pt x="1" y="1068"/>
                    <a:pt x="193" y="1175"/>
                    <a:pt x="392" y="1175"/>
                  </a:cubicBezTo>
                  <a:cubicBezTo>
                    <a:pt x="604" y="1175"/>
                    <a:pt x="824" y="1053"/>
                    <a:pt x="818" y="813"/>
                  </a:cubicBezTo>
                  <a:cubicBezTo>
                    <a:pt x="818" y="646"/>
                    <a:pt x="710" y="598"/>
                    <a:pt x="722" y="276"/>
                  </a:cubicBezTo>
                  <a:cubicBezTo>
                    <a:pt x="734" y="161"/>
                    <a:pt x="846" y="1"/>
                    <a:pt x="584"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7293743" y="693972"/>
              <a:ext cx="125836" cy="397387"/>
            </a:xfrm>
            <a:custGeom>
              <a:avLst/>
              <a:gdLst/>
              <a:ahLst/>
              <a:cxnLst/>
              <a:rect l="l" t="t" r="r" b="b"/>
              <a:pathLst>
                <a:path w="646" h="2040" extrusionOk="0">
                  <a:moveTo>
                    <a:pt x="597" y="1"/>
                  </a:moveTo>
                  <a:cubicBezTo>
                    <a:pt x="514" y="61"/>
                    <a:pt x="442" y="120"/>
                    <a:pt x="347" y="180"/>
                  </a:cubicBezTo>
                  <a:cubicBezTo>
                    <a:pt x="216" y="275"/>
                    <a:pt x="96" y="395"/>
                    <a:pt x="84" y="574"/>
                  </a:cubicBezTo>
                  <a:cubicBezTo>
                    <a:pt x="61" y="633"/>
                    <a:pt x="84" y="705"/>
                    <a:pt x="61" y="764"/>
                  </a:cubicBezTo>
                  <a:cubicBezTo>
                    <a:pt x="49" y="836"/>
                    <a:pt x="1" y="919"/>
                    <a:pt x="1" y="991"/>
                  </a:cubicBezTo>
                  <a:cubicBezTo>
                    <a:pt x="1" y="1015"/>
                    <a:pt x="25" y="1063"/>
                    <a:pt x="25" y="1087"/>
                  </a:cubicBezTo>
                  <a:cubicBezTo>
                    <a:pt x="37" y="1158"/>
                    <a:pt x="61" y="1230"/>
                    <a:pt x="49" y="1289"/>
                  </a:cubicBezTo>
                  <a:cubicBezTo>
                    <a:pt x="37" y="1385"/>
                    <a:pt x="1" y="1540"/>
                    <a:pt x="96" y="1611"/>
                  </a:cubicBezTo>
                  <a:lnTo>
                    <a:pt x="144" y="1659"/>
                  </a:lnTo>
                  <a:cubicBezTo>
                    <a:pt x="204" y="1767"/>
                    <a:pt x="37" y="1898"/>
                    <a:pt x="120" y="2005"/>
                  </a:cubicBezTo>
                  <a:cubicBezTo>
                    <a:pt x="145" y="2030"/>
                    <a:pt x="170" y="2040"/>
                    <a:pt x="195" y="2040"/>
                  </a:cubicBezTo>
                  <a:cubicBezTo>
                    <a:pt x="280" y="2040"/>
                    <a:pt x="356" y="1921"/>
                    <a:pt x="347" y="1838"/>
                  </a:cubicBezTo>
                  <a:cubicBezTo>
                    <a:pt x="335" y="1778"/>
                    <a:pt x="299" y="1731"/>
                    <a:pt x="299" y="1695"/>
                  </a:cubicBezTo>
                  <a:cubicBezTo>
                    <a:pt x="323" y="1647"/>
                    <a:pt x="347" y="1611"/>
                    <a:pt x="347" y="1576"/>
                  </a:cubicBezTo>
                  <a:cubicBezTo>
                    <a:pt x="347" y="1528"/>
                    <a:pt x="323" y="1492"/>
                    <a:pt x="299" y="1456"/>
                  </a:cubicBezTo>
                  <a:cubicBezTo>
                    <a:pt x="287" y="1385"/>
                    <a:pt x="347" y="1301"/>
                    <a:pt x="347" y="1242"/>
                  </a:cubicBezTo>
                  <a:cubicBezTo>
                    <a:pt x="347" y="1230"/>
                    <a:pt x="347" y="1194"/>
                    <a:pt x="323" y="1182"/>
                  </a:cubicBezTo>
                  <a:cubicBezTo>
                    <a:pt x="287" y="1146"/>
                    <a:pt x="275" y="1146"/>
                    <a:pt x="263" y="1122"/>
                  </a:cubicBezTo>
                  <a:cubicBezTo>
                    <a:pt x="228" y="1075"/>
                    <a:pt x="287" y="1015"/>
                    <a:pt x="299" y="955"/>
                  </a:cubicBezTo>
                  <a:cubicBezTo>
                    <a:pt x="335" y="824"/>
                    <a:pt x="156" y="693"/>
                    <a:pt x="347" y="633"/>
                  </a:cubicBezTo>
                  <a:cubicBezTo>
                    <a:pt x="502" y="574"/>
                    <a:pt x="597" y="478"/>
                    <a:pt x="633" y="311"/>
                  </a:cubicBezTo>
                  <a:cubicBezTo>
                    <a:pt x="645" y="216"/>
                    <a:pt x="633" y="108"/>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7298418" y="572420"/>
              <a:ext cx="290825" cy="360960"/>
            </a:xfrm>
            <a:custGeom>
              <a:avLst/>
              <a:gdLst/>
              <a:ahLst/>
              <a:cxnLst/>
              <a:rect l="l" t="t" r="r" b="b"/>
              <a:pathLst>
                <a:path w="1493" h="1853" extrusionOk="0">
                  <a:moveTo>
                    <a:pt x="701" y="1"/>
                  </a:moveTo>
                  <a:cubicBezTo>
                    <a:pt x="634" y="1"/>
                    <a:pt x="567" y="10"/>
                    <a:pt x="502" y="28"/>
                  </a:cubicBezTo>
                  <a:cubicBezTo>
                    <a:pt x="430" y="64"/>
                    <a:pt x="371" y="88"/>
                    <a:pt x="311" y="124"/>
                  </a:cubicBezTo>
                  <a:cubicBezTo>
                    <a:pt x="251" y="148"/>
                    <a:pt x="204" y="183"/>
                    <a:pt x="156" y="231"/>
                  </a:cubicBezTo>
                  <a:cubicBezTo>
                    <a:pt x="144" y="255"/>
                    <a:pt x="120" y="303"/>
                    <a:pt x="96" y="327"/>
                  </a:cubicBezTo>
                  <a:cubicBezTo>
                    <a:pt x="84" y="362"/>
                    <a:pt x="72" y="410"/>
                    <a:pt x="60" y="446"/>
                  </a:cubicBezTo>
                  <a:cubicBezTo>
                    <a:pt x="37" y="553"/>
                    <a:pt x="72" y="673"/>
                    <a:pt x="84" y="780"/>
                  </a:cubicBezTo>
                  <a:cubicBezTo>
                    <a:pt x="96" y="852"/>
                    <a:pt x="96" y="947"/>
                    <a:pt x="72" y="1031"/>
                  </a:cubicBezTo>
                  <a:lnTo>
                    <a:pt x="72" y="1042"/>
                  </a:lnTo>
                  <a:cubicBezTo>
                    <a:pt x="60" y="1090"/>
                    <a:pt x="37" y="1126"/>
                    <a:pt x="25" y="1162"/>
                  </a:cubicBezTo>
                  <a:cubicBezTo>
                    <a:pt x="13" y="1209"/>
                    <a:pt x="1" y="1257"/>
                    <a:pt x="25" y="1305"/>
                  </a:cubicBezTo>
                  <a:cubicBezTo>
                    <a:pt x="37" y="1329"/>
                    <a:pt x="72" y="1341"/>
                    <a:pt x="84" y="1388"/>
                  </a:cubicBezTo>
                  <a:cubicBezTo>
                    <a:pt x="96" y="1436"/>
                    <a:pt x="120" y="1496"/>
                    <a:pt x="132" y="1555"/>
                  </a:cubicBezTo>
                  <a:cubicBezTo>
                    <a:pt x="156" y="1615"/>
                    <a:pt x="180" y="1675"/>
                    <a:pt x="204" y="1734"/>
                  </a:cubicBezTo>
                  <a:cubicBezTo>
                    <a:pt x="249" y="1817"/>
                    <a:pt x="308" y="1852"/>
                    <a:pt x="378" y="1852"/>
                  </a:cubicBezTo>
                  <a:cubicBezTo>
                    <a:pt x="420" y="1852"/>
                    <a:pt x="465" y="1840"/>
                    <a:pt x="514" y="1818"/>
                  </a:cubicBezTo>
                  <a:cubicBezTo>
                    <a:pt x="693" y="1746"/>
                    <a:pt x="860" y="1639"/>
                    <a:pt x="1015" y="1520"/>
                  </a:cubicBezTo>
                  <a:cubicBezTo>
                    <a:pt x="1039" y="1508"/>
                    <a:pt x="1051" y="1484"/>
                    <a:pt x="1086" y="1460"/>
                  </a:cubicBezTo>
                  <a:cubicBezTo>
                    <a:pt x="1158" y="1388"/>
                    <a:pt x="1253" y="1305"/>
                    <a:pt x="1313" y="1209"/>
                  </a:cubicBezTo>
                  <a:cubicBezTo>
                    <a:pt x="1492" y="899"/>
                    <a:pt x="1492" y="494"/>
                    <a:pt x="1218" y="207"/>
                  </a:cubicBezTo>
                  <a:cubicBezTo>
                    <a:pt x="1085" y="75"/>
                    <a:pt x="893" y="1"/>
                    <a:pt x="70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7291406" y="539500"/>
              <a:ext cx="339523" cy="291807"/>
            </a:xfrm>
            <a:custGeom>
              <a:avLst/>
              <a:gdLst/>
              <a:ahLst/>
              <a:cxnLst/>
              <a:rect l="l" t="t" r="r" b="b"/>
              <a:pathLst>
                <a:path w="1743" h="1498" extrusionOk="0">
                  <a:moveTo>
                    <a:pt x="828" y="1"/>
                  </a:moveTo>
                  <a:cubicBezTo>
                    <a:pt x="790" y="1"/>
                    <a:pt x="735" y="44"/>
                    <a:pt x="705" y="54"/>
                  </a:cubicBezTo>
                  <a:cubicBezTo>
                    <a:pt x="695" y="57"/>
                    <a:pt x="684" y="58"/>
                    <a:pt x="673" y="58"/>
                  </a:cubicBezTo>
                  <a:cubicBezTo>
                    <a:pt x="644" y="58"/>
                    <a:pt x="613" y="51"/>
                    <a:pt x="587" y="51"/>
                  </a:cubicBezTo>
                  <a:cubicBezTo>
                    <a:pt x="578" y="51"/>
                    <a:pt x="569" y="52"/>
                    <a:pt x="562" y="54"/>
                  </a:cubicBezTo>
                  <a:cubicBezTo>
                    <a:pt x="538" y="66"/>
                    <a:pt x="526" y="90"/>
                    <a:pt x="490" y="90"/>
                  </a:cubicBezTo>
                  <a:lnTo>
                    <a:pt x="430" y="90"/>
                  </a:lnTo>
                  <a:cubicBezTo>
                    <a:pt x="395" y="90"/>
                    <a:pt x="347" y="126"/>
                    <a:pt x="311" y="174"/>
                  </a:cubicBezTo>
                  <a:cubicBezTo>
                    <a:pt x="299" y="185"/>
                    <a:pt x="299" y="197"/>
                    <a:pt x="287" y="209"/>
                  </a:cubicBezTo>
                  <a:lnTo>
                    <a:pt x="240" y="209"/>
                  </a:lnTo>
                  <a:cubicBezTo>
                    <a:pt x="216" y="209"/>
                    <a:pt x="180" y="257"/>
                    <a:pt x="168" y="293"/>
                  </a:cubicBezTo>
                  <a:cubicBezTo>
                    <a:pt x="156" y="317"/>
                    <a:pt x="132" y="364"/>
                    <a:pt x="108" y="376"/>
                  </a:cubicBezTo>
                  <a:cubicBezTo>
                    <a:pt x="96" y="376"/>
                    <a:pt x="96" y="388"/>
                    <a:pt x="73" y="388"/>
                  </a:cubicBezTo>
                  <a:cubicBezTo>
                    <a:pt x="37" y="424"/>
                    <a:pt x="37" y="472"/>
                    <a:pt x="37" y="508"/>
                  </a:cubicBezTo>
                  <a:cubicBezTo>
                    <a:pt x="1" y="555"/>
                    <a:pt x="1" y="627"/>
                    <a:pt x="37" y="663"/>
                  </a:cubicBezTo>
                  <a:cubicBezTo>
                    <a:pt x="44" y="670"/>
                    <a:pt x="86" y="676"/>
                    <a:pt x="119" y="676"/>
                  </a:cubicBezTo>
                  <a:cubicBezTo>
                    <a:pt x="140" y="676"/>
                    <a:pt x="157" y="674"/>
                    <a:pt x="157" y="666"/>
                  </a:cubicBezTo>
                  <a:lnTo>
                    <a:pt x="157" y="666"/>
                  </a:lnTo>
                  <a:cubicBezTo>
                    <a:pt x="170" y="711"/>
                    <a:pt x="217" y="734"/>
                    <a:pt x="252" y="734"/>
                  </a:cubicBezTo>
                  <a:cubicBezTo>
                    <a:pt x="299" y="734"/>
                    <a:pt x="347" y="710"/>
                    <a:pt x="371" y="675"/>
                  </a:cubicBezTo>
                  <a:cubicBezTo>
                    <a:pt x="393" y="731"/>
                    <a:pt x="405" y="831"/>
                    <a:pt x="478" y="831"/>
                  </a:cubicBezTo>
                  <a:cubicBezTo>
                    <a:pt x="482" y="831"/>
                    <a:pt x="486" y="830"/>
                    <a:pt x="490" y="830"/>
                  </a:cubicBezTo>
                  <a:lnTo>
                    <a:pt x="490" y="830"/>
                  </a:lnTo>
                  <a:cubicBezTo>
                    <a:pt x="479" y="862"/>
                    <a:pt x="518" y="915"/>
                    <a:pt x="552" y="915"/>
                  </a:cubicBezTo>
                  <a:cubicBezTo>
                    <a:pt x="555" y="915"/>
                    <a:pt x="559" y="914"/>
                    <a:pt x="562" y="913"/>
                  </a:cubicBezTo>
                  <a:lnTo>
                    <a:pt x="562" y="913"/>
                  </a:lnTo>
                  <a:cubicBezTo>
                    <a:pt x="550" y="973"/>
                    <a:pt x="597" y="1068"/>
                    <a:pt x="669" y="1068"/>
                  </a:cubicBezTo>
                  <a:cubicBezTo>
                    <a:pt x="657" y="1104"/>
                    <a:pt x="693" y="1164"/>
                    <a:pt x="729" y="1188"/>
                  </a:cubicBezTo>
                  <a:cubicBezTo>
                    <a:pt x="745" y="1188"/>
                    <a:pt x="755" y="1193"/>
                    <a:pt x="764" y="1193"/>
                  </a:cubicBezTo>
                  <a:cubicBezTo>
                    <a:pt x="768" y="1193"/>
                    <a:pt x="772" y="1192"/>
                    <a:pt x="776" y="1188"/>
                  </a:cubicBezTo>
                  <a:cubicBezTo>
                    <a:pt x="779" y="1188"/>
                    <a:pt x="781" y="1186"/>
                    <a:pt x="783" y="1183"/>
                  </a:cubicBezTo>
                  <a:lnTo>
                    <a:pt x="783" y="1183"/>
                  </a:lnTo>
                  <a:cubicBezTo>
                    <a:pt x="784" y="1240"/>
                    <a:pt x="834" y="1307"/>
                    <a:pt x="884" y="1307"/>
                  </a:cubicBezTo>
                  <a:cubicBezTo>
                    <a:pt x="892" y="1307"/>
                    <a:pt x="905" y="1297"/>
                    <a:pt x="909" y="1286"/>
                  </a:cubicBezTo>
                  <a:lnTo>
                    <a:pt x="909" y="1286"/>
                  </a:lnTo>
                  <a:cubicBezTo>
                    <a:pt x="915" y="1314"/>
                    <a:pt x="935" y="1333"/>
                    <a:pt x="955" y="1343"/>
                  </a:cubicBezTo>
                  <a:cubicBezTo>
                    <a:pt x="967" y="1367"/>
                    <a:pt x="991" y="1367"/>
                    <a:pt x="1003" y="1378"/>
                  </a:cubicBezTo>
                  <a:cubicBezTo>
                    <a:pt x="1003" y="1378"/>
                    <a:pt x="1015" y="1378"/>
                    <a:pt x="1015" y="1390"/>
                  </a:cubicBezTo>
                  <a:lnTo>
                    <a:pt x="1075" y="1390"/>
                  </a:lnTo>
                  <a:cubicBezTo>
                    <a:pt x="1087" y="1390"/>
                    <a:pt x="1087" y="1390"/>
                    <a:pt x="1087" y="1402"/>
                  </a:cubicBezTo>
                  <a:cubicBezTo>
                    <a:pt x="1087" y="1426"/>
                    <a:pt x="1110" y="1450"/>
                    <a:pt x="1122" y="1450"/>
                  </a:cubicBezTo>
                  <a:lnTo>
                    <a:pt x="1134" y="1450"/>
                  </a:lnTo>
                  <a:lnTo>
                    <a:pt x="1146" y="1462"/>
                  </a:lnTo>
                  <a:lnTo>
                    <a:pt x="1170" y="1486"/>
                  </a:lnTo>
                  <a:cubicBezTo>
                    <a:pt x="1182" y="1498"/>
                    <a:pt x="1194" y="1498"/>
                    <a:pt x="1206" y="1498"/>
                  </a:cubicBezTo>
                  <a:cubicBezTo>
                    <a:pt x="1230" y="1498"/>
                    <a:pt x="1259" y="1492"/>
                    <a:pt x="1269" y="1478"/>
                  </a:cubicBezTo>
                  <a:lnTo>
                    <a:pt x="1269" y="1478"/>
                  </a:lnTo>
                  <a:cubicBezTo>
                    <a:pt x="1274" y="1483"/>
                    <a:pt x="1281" y="1486"/>
                    <a:pt x="1289" y="1486"/>
                  </a:cubicBezTo>
                  <a:cubicBezTo>
                    <a:pt x="1301" y="1486"/>
                    <a:pt x="1313" y="1462"/>
                    <a:pt x="1325" y="1462"/>
                  </a:cubicBezTo>
                  <a:cubicBezTo>
                    <a:pt x="1361" y="1438"/>
                    <a:pt x="1373" y="1438"/>
                    <a:pt x="1421" y="1426"/>
                  </a:cubicBezTo>
                  <a:cubicBezTo>
                    <a:pt x="1433" y="1426"/>
                    <a:pt x="1480" y="1367"/>
                    <a:pt x="1480" y="1367"/>
                  </a:cubicBezTo>
                  <a:cubicBezTo>
                    <a:pt x="1504" y="1367"/>
                    <a:pt x="1540" y="1331"/>
                    <a:pt x="1552" y="1307"/>
                  </a:cubicBezTo>
                  <a:cubicBezTo>
                    <a:pt x="1588" y="1223"/>
                    <a:pt x="1588" y="1188"/>
                    <a:pt x="1659" y="1152"/>
                  </a:cubicBezTo>
                  <a:cubicBezTo>
                    <a:pt x="1719" y="1128"/>
                    <a:pt x="1683" y="1092"/>
                    <a:pt x="1731" y="1032"/>
                  </a:cubicBezTo>
                  <a:cubicBezTo>
                    <a:pt x="1743" y="1021"/>
                    <a:pt x="1743" y="1009"/>
                    <a:pt x="1731" y="973"/>
                  </a:cubicBezTo>
                  <a:cubicBezTo>
                    <a:pt x="1731" y="949"/>
                    <a:pt x="1719" y="913"/>
                    <a:pt x="1707" y="889"/>
                  </a:cubicBezTo>
                  <a:cubicBezTo>
                    <a:pt x="1707" y="865"/>
                    <a:pt x="1683" y="865"/>
                    <a:pt x="1683" y="854"/>
                  </a:cubicBezTo>
                  <a:cubicBezTo>
                    <a:pt x="1683" y="842"/>
                    <a:pt x="1683" y="806"/>
                    <a:pt x="1707" y="794"/>
                  </a:cubicBezTo>
                  <a:cubicBezTo>
                    <a:pt x="1711" y="805"/>
                    <a:pt x="1713" y="809"/>
                    <a:pt x="1715" y="809"/>
                  </a:cubicBezTo>
                  <a:cubicBezTo>
                    <a:pt x="1719" y="809"/>
                    <a:pt x="1719" y="787"/>
                    <a:pt x="1719" y="770"/>
                  </a:cubicBezTo>
                  <a:cubicBezTo>
                    <a:pt x="1719" y="734"/>
                    <a:pt x="1707" y="710"/>
                    <a:pt x="1683" y="698"/>
                  </a:cubicBezTo>
                  <a:cubicBezTo>
                    <a:pt x="1671" y="675"/>
                    <a:pt x="1647" y="663"/>
                    <a:pt x="1623" y="663"/>
                  </a:cubicBezTo>
                  <a:cubicBezTo>
                    <a:pt x="1623" y="603"/>
                    <a:pt x="1612" y="555"/>
                    <a:pt x="1612" y="496"/>
                  </a:cubicBezTo>
                  <a:cubicBezTo>
                    <a:pt x="1600" y="424"/>
                    <a:pt x="1576" y="341"/>
                    <a:pt x="1504" y="293"/>
                  </a:cubicBezTo>
                  <a:cubicBezTo>
                    <a:pt x="1492" y="293"/>
                    <a:pt x="1480" y="281"/>
                    <a:pt x="1456" y="281"/>
                  </a:cubicBezTo>
                  <a:cubicBezTo>
                    <a:pt x="1445" y="257"/>
                    <a:pt x="1445" y="257"/>
                    <a:pt x="1445" y="245"/>
                  </a:cubicBezTo>
                  <a:cubicBezTo>
                    <a:pt x="1409" y="174"/>
                    <a:pt x="1325" y="114"/>
                    <a:pt x="1254" y="114"/>
                  </a:cubicBezTo>
                  <a:cubicBezTo>
                    <a:pt x="1242" y="114"/>
                    <a:pt x="1218" y="114"/>
                    <a:pt x="1206" y="102"/>
                  </a:cubicBezTo>
                  <a:cubicBezTo>
                    <a:pt x="1194" y="78"/>
                    <a:pt x="1194" y="78"/>
                    <a:pt x="1194" y="66"/>
                  </a:cubicBezTo>
                  <a:cubicBezTo>
                    <a:pt x="1188" y="42"/>
                    <a:pt x="1173" y="36"/>
                    <a:pt x="1154" y="36"/>
                  </a:cubicBezTo>
                  <a:cubicBezTo>
                    <a:pt x="1134" y="36"/>
                    <a:pt x="1110" y="42"/>
                    <a:pt x="1087" y="42"/>
                  </a:cubicBezTo>
                  <a:cubicBezTo>
                    <a:pt x="1063" y="42"/>
                    <a:pt x="1039" y="32"/>
                    <a:pt x="1012" y="32"/>
                  </a:cubicBezTo>
                  <a:cubicBezTo>
                    <a:pt x="998" y="32"/>
                    <a:pt x="983" y="34"/>
                    <a:pt x="967" y="42"/>
                  </a:cubicBezTo>
                  <a:cubicBezTo>
                    <a:pt x="951" y="42"/>
                    <a:pt x="930" y="48"/>
                    <a:pt x="911" y="48"/>
                  </a:cubicBezTo>
                  <a:cubicBezTo>
                    <a:pt x="901" y="48"/>
                    <a:pt x="892" y="46"/>
                    <a:pt x="884" y="42"/>
                  </a:cubicBezTo>
                  <a:cubicBezTo>
                    <a:pt x="860" y="42"/>
                    <a:pt x="860" y="18"/>
                    <a:pt x="848" y="6"/>
                  </a:cubicBezTo>
                  <a:cubicBezTo>
                    <a:pt x="842" y="3"/>
                    <a:pt x="835"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7574249" y="966880"/>
              <a:ext cx="207844" cy="376154"/>
            </a:xfrm>
            <a:custGeom>
              <a:avLst/>
              <a:gdLst/>
              <a:ahLst/>
              <a:cxnLst/>
              <a:rect l="l" t="t" r="r" b="b"/>
              <a:pathLst>
                <a:path w="1067" h="1931" extrusionOk="0">
                  <a:moveTo>
                    <a:pt x="432" y="0"/>
                  </a:moveTo>
                  <a:cubicBezTo>
                    <a:pt x="140" y="0"/>
                    <a:pt x="1" y="636"/>
                    <a:pt x="195" y="1403"/>
                  </a:cubicBezTo>
                  <a:cubicBezTo>
                    <a:pt x="274" y="1731"/>
                    <a:pt x="225" y="1930"/>
                    <a:pt x="534" y="1930"/>
                  </a:cubicBezTo>
                  <a:cubicBezTo>
                    <a:pt x="551" y="1930"/>
                    <a:pt x="569" y="1930"/>
                    <a:pt x="589" y="1928"/>
                  </a:cubicBezTo>
                  <a:cubicBezTo>
                    <a:pt x="1066" y="1905"/>
                    <a:pt x="1007" y="1678"/>
                    <a:pt x="828" y="437"/>
                  </a:cubicBezTo>
                  <a:cubicBezTo>
                    <a:pt x="816" y="282"/>
                    <a:pt x="708" y="127"/>
                    <a:pt x="589" y="55"/>
                  </a:cubicBezTo>
                  <a:cubicBezTo>
                    <a:pt x="533" y="18"/>
                    <a:pt x="480" y="0"/>
                    <a:pt x="43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7440229" y="744035"/>
              <a:ext cx="179209" cy="382387"/>
            </a:xfrm>
            <a:custGeom>
              <a:avLst/>
              <a:gdLst/>
              <a:ahLst/>
              <a:cxnLst/>
              <a:rect l="l" t="t" r="r" b="b"/>
              <a:pathLst>
                <a:path w="920" h="1963" extrusionOk="0">
                  <a:moveTo>
                    <a:pt x="735" y="1"/>
                  </a:moveTo>
                  <a:cubicBezTo>
                    <a:pt x="706" y="1"/>
                    <a:pt x="679" y="48"/>
                    <a:pt x="669" y="78"/>
                  </a:cubicBezTo>
                  <a:cubicBezTo>
                    <a:pt x="609" y="161"/>
                    <a:pt x="573" y="281"/>
                    <a:pt x="549" y="388"/>
                  </a:cubicBezTo>
                  <a:cubicBezTo>
                    <a:pt x="490" y="674"/>
                    <a:pt x="359" y="532"/>
                    <a:pt x="418" y="768"/>
                  </a:cubicBezTo>
                  <a:lnTo>
                    <a:pt x="418" y="768"/>
                  </a:lnTo>
                  <a:cubicBezTo>
                    <a:pt x="415" y="763"/>
                    <a:pt x="405" y="761"/>
                    <a:pt x="393" y="761"/>
                  </a:cubicBezTo>
                  <a:cubicBezTo>
                    <a:pt x="379" y="761"/>
                    <a:pt x="364" y="764"/>
                    <a:pt x="358" y="770"/>
                  </a:cubicBezTo>
                  <a:cubicBezTo>
                    <a:pt x="323" y="794"/>
                    <a:pt x="346" y="818"/>
                    <a:pt x="323" y="853"/>
                  </a:cubicBezTo>
                  <a:cubicBezTo>
                    <a:pt x="346" y="853"/>
                    <a:pt x="299" y="901"/>
                    <a:pt x="299" y="937"/>
                  </a:cubicBezTo>
                  <a:cubicBezTo>
                    <a:pt x="299" y="966"/>
                    <a:pt x="315" y="988"/>
                    <a:pt x="334" y="988"/>
                  </a:cubicBezTo>
                  <a:cubicBezTo>
                    <a:pt x="338" y="988"/>
                    <a:pt x="342" y="987"/>
                    <a:pt x="346" y="985"/>
                  </a:cubicBezTo>
                  <a:lnTo>
                    <a:pt x="346" y="985"/>
                  </a:lnTo>
                  <a:cubicBezTo>
                    <a:pt x="287" y="1032"/>
                    <a:pt x="251" y="1104"/>
                    <a:pt x="251" y="1175"/>
                  </a:cubicBezTo>
                  <a:cubicBezTo>
                    <a:pt x="179" y="1235"/>
                    <a:pt x="156" y="1343"/>
                    <a:pt x="203" y="1414"/>
                  </a:cubicBezTo>
                  <a:cubicBezTo>
                    <a:pt x="168" y="1414"/>
                    <a:pt x="96" y="1462"/>
                    <a:pt x="144" y="1593"/>
                  </a:cubicBezTo>
                  <a:cubicBezTo>
                    <a:pt x="142" y="1590"/>
                    <a:pt x="139" y="1588"/>
                    <a:pt x="136" y="1588"/>
                  </a:cubicBezTo>
                  <a:cubicBezTo>
                    <a:pt x="116" y="1588"/>
                    <a:pt x="72" y="1642"/>
                    <a:pt x="72" y="1653"/>
                  </a:cubicBezTo>
                  <a:cubicBezTo>
                    <a:pt x="60" y="1700"/>
                    <a:pt x="48" y="1748"/>
                    <a:pt x="60" y="1808"/>
                  </a:cubicBezTo>
                  <a:lnTo>
                    <a:pt x="60" y="1832"/>
                  </a:lnTo>
                  <a:cubicBezTo>
                    <a:pt x="60" y="1832"/>
                    <a:pt x="60" y="1856"/>
                    <a:pt x="48" y="1856"/>
                  </a:cubicBezTo>
                  <a:cubicBezTo>
                    <a:pt x="24" y="1867"/>
                    <a:pt x="24" y="1879"/>
                    <a:pt x="12" y="1915"/>
                  </a:cubicBezTo>
                  <a:cubicBezTo>
                    <a:pt x="12" y="1927"/>
                    <a:pt x="1" y="1939"/>
                    <a:pt x="12" y="1939"/>
                  </a:cubicBezTo>
                  <a:cubicBezTo>
                    <a:pt x="12" y="1951"/>
                    <a:pt x="24" y="1963"/>
                    <a:pt x="48" y="1963"/>
                  </a:cubicBezTo>
                  <a:cubicBezTo>
                    <a:pt x="60" y="1963"/>
                    <a:pt x="72" y="1951"/>
                    <a:pt x="72" y="1951"/>
                  </a:cubicBezTo>
                  <a:cubicBezTo>
                    <a:pt x="96" y="1951"/>
                    <a:pt x="115" y="1956"/>
                    <a:pt x="128" y="1956"/>
                  </a:cubicBezTo>
                  <a:cubicBezTo>
                    <a:pt x="134" y="1956"/>
                    <a:pt x="140" y="1955"/>
                    <a:pt x="144" y="1951"/>
                  </a:cubicBezTo>
                  <a:cubicBezTo>
                    <a:pt x="168" y="1939"/>
                    <a:pt x="168" y="1903"/>
                    <a:pt x="179" y="1903"/>
                  </a:cubicBezTo>
                  <a:cubicBezTo>
                    <a:pt x="191" y="1897"/>
                    <a:pt x="206" y="1897"/>
                    <a:pt x="221" y="1897"/>
                  </a:cubicBezTo>
                  <a:cubicBezTo>
                    <a:pt x="236" y="1897"/>
                    <a:pt x="251" y="1897"/>
                    <a:pt x="263" y="1891"/>
                  </a:cubicBezTo>
                  <a:cubicBezTo>
                    <a:pt x="287" y="1891"/>
                    <a:pt x="299" y="1879"/>
                    <a:pt x="299" y="1867"/>
                  </a:cubicBezTo>
                  <a:cubicBezTo>
                    <a:pt x="311" y="1832"/>
                    <a:pt x="346" y="1808"/>
                    <a:pt x="346" y="1760"/>
                  </a:cubicBezTo>
                  <a:cubicBezTo>
                    <a:pt x="358" y="1712"/>
                    <a:pt x="346" y="1677"/>
                    <a:pt x="358" y="1641"/>
                  </a:cubicBezTo>
                  <a:cubicBezTo>
                    <a:pt x="370" y="1617"/>
                    <a:pt x="382" y="1593"/>
                    <a:pt x="406" y="1581"/>
                  </a:cubicBezTo>
                  <a:cubicBezTo>
                    <a:pt x="430" y="1557"/>
                    <a:pt x="442" y="1510"/>
                    <a:pt x="442" y="1462"/>
                  </a:cubicBezTo>
                  <a:lnTo>
                    <a:pt x="442" y="1354"/>
                  </a:lnTo>
                  <a:cubicBezTo>
                    <a:pt x="442" y="1366"/>
                    <a:pt x="466" y="1390"/>
                    <a:pt x="478" y="1390"/>
                  </a:cubicBezTo>
                  <a:cubicBezTo>
                    <a:pt x="502" y="1390"/>
                    <a:pt x="525" y="1343"/>
                    <a:pt x="525" y="1331"/>
                  </a:cubicBezTo>
                  <a:cubicBezTo>
                    <a:pt x="537" y="1283"/>
                    <a:pt x="537" y="1223"/>
                    <a:pt x="549" y="1175"/>
                  </a:cubicBezTo>
                  <a:cubicBezTo>
                    <a:pt x="549" y="1185"/>
                    <a:pt x="553" y="1189"/>
                    <a:pt x="558" y="1189"/>
                  </a:cubicBezTo>
                  <a:cubicBezTo>
                    <a:pt x="572" y="1189"/>
                    <a:pt x="597" y="1164"/>
                    <a:pt x="597" y="1164"/>
                  </a:cubicBezTo>
                  <a:cubicBezTo>
                    <a:pt x="609" y="1128"/>
                    <a:pt x="609" y="1068"/>
                    <a:pt x="621" y="1044"/>
                  </a:cubicBezTo>
                  <a:cubicBezTo>
                    <a:pt x="645" y="973"/>
                    <a:pt x="704" y="925"/>
                    <a:pt x="740" y="865"/>
                  </a:cubicBezTo>
                  <a:cubicBezTo>
                    <a:pt x="764" y="853"/>
                    <a:pt x="776" y="818"/>
                    <a:pt x="788" y="794"/>
                  </a:cubicBezTo>
                  <a:cubicBezTo>
                    <a:pt x="800" y="746"/>
                    <a:pt x="752" y="686"/>
                    <a:pt x="776" y="639"/>
                  </a:cubicBezTo>
                  <a:cubicBezTo>
                    <a:pt x="788" y="591"/>
                    <a:pt x="836" y="567"/>
                    <a:pt x="848" y="531"/>
                  </a:cubicBezTo>
                  <a:cubicBezTo>
                    <a:pt x="919" y="436"/>
                    <a:pt x="836" y="328"/>
                    <a:pt x="836" y="221"/>
                  </a:cubicBezTo>
                  <a:lnTo>
                    <a:pt x="836" y="138"/>
                  </a:lnTo>
                  <a:cubicBezTo>
                    <a:pt x="836" y="90"/>
                    <a:pt x="812" y="6"/>
                    <a:pt x="752" y="6"/>
                  </a:cubicBezTo>
                  <a:cubicBezTo>
                    <a:pt x="746" y="3"/>
                    <a:pt x="741" y="1"/>
                    <a:pt x="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7484837" y="759034"/>
              <a:ext cx="91942" cy="91165"/>
            </a:xfrm>
            <a:custGeom>
              <a:avLst/>
              <a:gdLst/>
              <a:ahLst/>
              <a:cxnLst/>
              <a:rect l="l" t="t" r="r" b="b"/>
              <a:pathLst>
                <a:path w="472" h="468" extrusionOk="0">
                  <a:moveTo>
                    <a:pt x="322" y="0"/>
                  </a:moveTo>
                  <a:cubicBezTo>
                    <a:pt x="318" y="0"/>
                    <a:pt x="313" y="0"/>
                    <a:pt x="308" y="1"/>
                  </a:cubicBezTo>
                  <a:cubicBezTo>
                    <a:pt x="141" y="13"/>
                    <a:pt x="237" y="132"/>
                    <a:pt x="58" y="311"/>
                  </a:cubicBezTo>
                  <a:cubicBezTo>
                    <a:pt x="0" y="352"/>
                    <a:pt x="11" y="468"/>
                    <a:pt x="102" y="468"/>
                  </a:cubicBezTo>
                  <a:cubicBezTo>
                    <a:pt x="143" y="468"/>
                    <a:pt x="199" y="445"/>
                    <a:pt x="273" y="383"/>
                  </a:cubicBezTo>
                  <a:lnTo>
                    <a:pt x="380" y="287"/>
                  </a:lnTo>
                  <a:cubicBezTo>
                    <a:pt x="472" y="149"/>
                    <a:pt x="442" y="0"/>
                    <a:pt x="32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7200826" y="1626651"/>
              <a:ext cx="553405" cy="781528"/>
            </a:xfrm>
            <a:custGeom>
              <a:avLst/>
              <a:gdLst/>
              <a:ahLst/>
              <a:cxnLst/>
              <a:rect l="l" t="t" r="r" b="b"/>
              <a:pathLst>
                <a:path w="2841" h="4012" extrusionOk="0">
                  <a:moveTo>
                    <a:pt x="162" y="0"/>
                  </a:moveTo>
                  <a:cubicBezTo>
                    <a:pt x="153" y="0"/>
                    <a:pt x="147" y="9"/>
                    <a:pt x="144" y="33"/>
                  </a:cubicBezTo>
                  <a:cubicBezTo>
                    <a:pt x="120" y="104"/>
                    <a:pt x="1" y="140"/>
                    <a:pt x="144" y="391"/>
                  </a:cubicBezTo>
                  <a:cubicBezTo>
                    <a:pt x="204" y="498"/>
                    <a:pt x="275" y="581"/>
                    <a:pt x="299" y="689"/>
                  </a:cubicBezTo>
                  <a:cubicBezTo>
                    <a:pt x="347" y="820"/>
                    <a:pt x="323" y="975"/>
                    <a:pt x="347" y="1118"/>
                  </a:cubicBezTo>
                  <a:cubicBezTo>
                    <a:pt x="418" y="1452"/>
                    <a:pt x="812" y="1655"/>
                    <a:pt x="872" y="1989"/>
                  </a:cubicBezTo>
                  <a:cubicBezTo>
                    <a:pt x="884" y="2108"/>
                    <a:pt x="872" y="2228"/>
                    <a:pt x="919" y="2335"/>
                  </a:cubicBezTo>
                  <a:cubicBezTo>
                    <a:pt x="1015" y="2586"/>
                    <a:pt x="1408" y="2610"/>
                    <a:pt x="1492" y="2872"/>
                  </a:cubicBezTo>
                  <a:cubicBezTo>
                    <a:pt x="1516" y="2932"/>
                    <a:pt x="1516" y="3146"/>
                    <a:pt x="1731" y="3230"/>
                  </a:cubicBezTo>
                  <a:cubicBezTo>
                    <a:pt x="1874" y="3266"/>
                    <a:pt x="2053" y="3230"/>
                    <a:pt x="2112" y="3540"/>
                  </a:cubicBezTo>
                  <a:cubicBezTo>
                    <a:pt x="2136" y="3636"/>
                    <a:pt x="2136" y="3743"/>
                    <a:pt x="2196" y="3838"/>
                  </a:cubicBezTo>
                  <a:cubicBezTo>
                    <a:pt x="2209" y="3863"/>
                    <a:pt x="2221" y="3872"/>
                    <a:pt x="2233" y="3872"/>
                  </a:cubicBezTo>
                  <a:cubicBezTo>
                    <a:pt x="2267" y="3872"/>
                    <a:pt x="2300" y="3800"/>
                    <a:pt x="2355" y="3800"/>
                  </a:cubicBezTo>
                  <a:cubicBezTo>
                    <a:pt x="2386" y="3800"/>
                    <a:pt x="2423" y="3821"/>
                    <a:pt x="2470" y="3886"/>
                  </a:cubicBezTo>
                  <a:cubicBezTo>
                    <a:pt x="2519" y="3952"/>
                    <a:pt x="2648" y="4012"/>
                    <a:pt x="2742" y="4012"/>
                  </a:cubicBezTo>
                  <a:cubicBezTo>
                    <a:pt x="2785" y="4012"/>
                    <a:pt x="2821" y="3999"/>
                    <a:pt x="2840" y="3970"/>
                  </a:cubicBezTo>
                  <a:cubicBezTo>
                    <a:pt x="2542" y="3445"/>
                    <a:pt x="2411" y="2717"/>
                    <a:pt x="2387" y="2001"/>
                  </a:cubicBezTo>
                  <a:lnTo>
                    <a:pt x="2387" y="1810"/>
                  </a:lnTo>
                  <a:cubicBezTo>
                    <a:pt x="2363" y="1727"/>
                    <a:pt x="2315" y="1667"/>
                    <a:pt x="2291" y="1595"/>
                  </a:cubicBezTo>
                  <a:cubicBezTo>
                    <a:pt x="2172" y="1345"/>
                    <a:pt x="2184" y="999"/>
                    <a:pt x="2112" y="832"/>
                  </a:cubicBezTo>
                  <a:cubicBezTo>
                    <a:pt x="2017" y="653"/>
                    <a:pt x="633" y="140"/>
                    <a:pt x="406" y="104"/>
                  </a:cubicBezTo>
                  <a:cubicBezTo>
                    <a:pt x="262" y="86"/>
                    <a:pt x="193"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7205501" y="1615937"/>
              <a:ext cx="555159" cy="774125"/>
            </a:xfrm>
            <a:custGeom>
              <a:avLst/>
              <a:gdLst/>
              <a:ahLst/>
              <a:cxnLst/>
              <a:rect l="l" t="t" r="r" b="b"/>
              <a:pathLst>
                <a:path w="2850" h="3974" extrusionOk="0">
                  <a:moveTo>
                    <a:pt x="149" y="1"/>
                  </a:moveTo>
                  <a:cubicBezTo>
                    <a:pt x="140" y="1"/>
                    <a:pt x="135" y="8"/>
                    <a:pt x="132" y="28"/>
                  </a:cubicBezTo>
                  <a:cubicBezTo>
                    <a:pt x="120" y="100"/>
                    <a:pt x="1" y="147"/>
                    <a:pt x="132" y="374"/>
                  </a:cubicBezTo>
                  <a:cubicBezTo>
                    <a:pt x="191" y="469"/>
                    <a:pt x="263" y="565"/>
                    <a:pt x="299" y="672"/>
                  </a:cubicBezTo>
                  <a:cubicBezTo>
                    <a:pt x="335" y="803"/>
                    <a:pt x="311" y="947"/>
                    <a:pt x="335" y="1102"/>
                  </a:cubicBezTo>
                  <a:cubicBezTo>
                    <a:pt x="418" y="1436"/>
                    <a:pt x="800" y="1639"/>
                    <a:pt x="860" y="1973"/>
                  </a:cubicBezTo>
                  <a:cubicBezTo>
                    <a:pt x="871" y="2092"/>
                    <a:pt x="860" y="2211"/>
                    <a:pt x="907" y="2307"/>
                  </a:cubicBezTo>
                  <a:cubicBezTo>
                    <a:pt x="1015" y="2569"/>
                    <a:pt x="1396" y="2593"/>
                    <a:pt x="1492" y="2843"/>
                  </a:cubicBezTo>
                  <a:cubicBezTo>
                    <a:pt x="1504" y="2903"/>
                    <a:pt x="1504" y="3130"/>
                    <a:pt x="1730" y="3201"/>
                  </a:cubicBezTo>
                  <a:cubicBezTo>
                    <a:pt x="1862" y="3249"/>
                    <a:pt x="2041" y="3201"/>
                    <a:pt x="2100" y="3524"/>
                  </a:cubicBezTo>
                  <a:cubicBezTo>
                    <a:pt x="2124" y="3619"/>
                    <a:pt x="2124" y="3726"/>
                    <a:pt x="2184" y="3822"/>
                  </a:cubicBezTo>
                  <a:cubicBezTo>
                    <a:pt x="2199" y="3846"/>
                    <a:pt x="2213" y="3855"/>
                    <a:pt x="2226" y="3855"/>
                  </a:cubicBezTo>
                  <a:cubicBezTo>
                    <a:pt x="2263" y="3855"/>
                    <a:pt x="2293" y="3779"/>
                    <a:pt x="2349" y="3779"/>
                  </a:cubicBezTo>
                  <a:cubicBezTo>
                    <a:pt x="2378" y="3779"/>
                    <a:pt x="2413" y="3799"/>
                    <a:pt x="2458" y="3858"/>
                  </a:cubicBezTo>
                  <a:cubicBezTo>
                    <a:pt x="2508" y="3922"/>
                    <a:pt x="2644" y="3974"/>
                    <a:pt x="2740" y="3974"/>
                  </a:cubicBezTo>
                  <a:cubicBezTo>
                    <a:pt x="2804" y="3974"/>
                    <a:pt x="2849" y="3951"/>
                    <a:pt x="2840" y="3893"/>
                  </a:cubicBezTo>
                  <a:cubicBezTo>
                    <a:pt x="2840" y="3846"/>
                    <a:pt x="2446" y="2426"/>
                    <a:pt x="2410" y="2235"/>
                  </a:cubicBezTo>
                  <a:cubicBezTo>
                    <a:pt x="2387" y="2104"/>
                    <a:pt x="2422" y="1973"/>
                    <a:pt x="2387" y="1829"/>
                  </a:cubicBezTo>
                  <a:cubicBezTo>
                    <a:pt x="2363" y="1746"/>
                    <a:pt x="2303" y="1674"/>
                    <a:pt x="2279" y="1591"/>
                  </a:cubicBezTo>
                  <a:cubicBezTo>
                    <a:pt x="2160" y="1340"/>
                    <a:pt x="2172" y="994"/>
                    <a:pt x="2100" y="839"/>
                  </a:cubicBezTo>
                  <a:cubicBezTo>
                    <a:pt x="2005" y="660"/>
                    <a:pt x="621" y="135"/>
                    <a:pt x="394" y="100"/>
                  </a:cubicBezTo>
                  <a:cubicBezTo>
                    <a:pt x="248" y="81"/>
                    <a:pt x="17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7614571" y="1953517"/>
              <a:ext cx="146094" cy="437320"/>
            </a:xfrm>
            <a:custGeom>
              <a:avLst/>
              <a:gdLst/>
              <a:ahLst/>
              <a:cxnLst/>
              <a:rect l="l" t="t" r="r" b="b"/>
              <a:pathLst>
                <a:path w="750" h="2245" extrusionOk="0">
                  <a:moveTo>
                    <a:pt x="239" y="1"/>
                  </a:moveTo>
                  <a:lnTo>
                    <a:pt x="239" y="1"/>
                  </a:lnTo>
                  <a:cubicBezTo>
                    <a:pt x="287" y="621"/>
                    <a:pt x="251" y="1230"/>
                    <a:pt x="0" y="1802"/>
                  </a:cubicBezTo>
                  <a:cubicBezTo>
                    <a:pt x="12" y="1898"/>
                    <a:pt x="24" y="1993"/>
                    <a:pt x="84" y="2089"/>
                  </a:cubicBezTo>
                  <a:cubicBezTo>
                    <a:pt x="102" y="2113"/>
                    <a:pt x="117" y="2122"/>
                    <a:pt x="130" y="2122"/>
                  </a:cubicBezTo>
                  <a:cubicBezTo>
                    <a:pt x="169" y="2122"/>
                    <a:pt x="197" y="2046"/>
                    <a:pt x="251" y="2046"/>
                  </a:cubicBezTo>
                  <a:cubicBezTo>
                    <a:pt x="278" y="2046"/>
                    <a:pt x="313" y="2066"/>
                    <a:pt x="358" y="2125"/>
                  </a:cubicBezTo>
                  <a:cubicBezTo>
                    <a:pt x="407" y="2195"/>
                    <a:pt x="538" y="2244"/>
                    <a:pt x="634" y="2244"/>
                  </a:cubicBezTo>
                  <a:cubicBezTo>
                    <a:pt x="701" y="2244"/>
                    <a:pt x="750" y="2219"/>
                    <a:pt x="740" y="2160"/>
                  </a:cubicBezTo>
                  <a:cubicBezTo>
                    <a:pt x="740" y="2125"/>
                    <a:pt x="346" y="717"/>
                    <a:pt x="310" y="514"/>
                  </a:cubicBezTo>
                  <a:cubicBezTo>
                    <a:pt x="299" y="383"/>
                    <a:pt x="322" y="252"/>
                    <a:pt x="287" y="120"/>
                  </a:cubicBezTo>
                  <a:cubicBezTo>
                    <a:pt x="263" y="73"/>
                    <a:pt x="251" y="37"/>
                    <a:pt x="2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7396011" y="1767683"/>
              <a:ext cx="239595" cy="388231"/>
            </a:xfrm>
            <a:custGeom>
              <a:avLst/>
              <a:gdLst/>
              <a:ahLst/>
              <a:cxnLst/>
              <a:rect l="l" t="t" r="r" b="b"/>
              <a:pathLst>
                <a:path w="1230" h="1993" extrusionOk="0">
                  <a:moveTo>
                    <a:pt x="1051" y="1"/>
                  </a:moveTo>
                  <a:cubicBezTo>
                    <a:pt x="848" y="657"/>
                    <a:pt x="573" y="1277"/>
                    <a:pt x="1" y="1671"/>
                  </a:cubicBezTo>
                  <a:cubicBezTo>
                    <a:pt x="132" y="1790"/>
                    <a:pt x="347" y="1862"/>
                    <a:pt x="454" y="1993"/>
                  </a:cubicBezTo>
                  <a:cubicBezTo>
                    <a:pt x="752" y="1575"/>
                    <a:pt x="1015" y="1110"/>
                    <a:pt x="1230" y="633"/>
                  </a:cubicBezTo>
                  <a:cubicBezTo>
                    <a:pt x="1182" y="430"/>
                    <a:pt x="1170" y="191"/>
                    <a:pt x="1110" y="72"/>
                  </a:cubicBezTo>
                  <a:cubicBezTo>
                    <a:pt x="1110" y="36"/>
                    <a:pt x="1086" y="13"/>
                    <a:pt x="105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7279913" y="1746840"/>
              <a:ext cx="304655" cy="174344"/>
            </a:xfrm>
            <a:custGeom>
              <a:avLst/>
              <a:gdLst/>
              <a:ahLst/>
              <a:cxnLst/>
              <a:rect l="l" t="t" r="r" b="b"/>
              <a:pathLst>
                <a:path w="1564" h="895" extrusionOk="0">
                  <a:moveTo>
                    <a:pt x="1480" y="0"/>
                  </a:moveTo>
                  <a:cubicBezTo>
                    <a:pt x="1130" y="350"/>
                    <a:pt x="730" y="616"/>
                    <a:pt x="273" y="616"/>
                  </a:cubicBezTo>
                  <a:cubicBezTo>
                    <a:pt x="184" y="616"/>
                    <a:pt x="93" y="606"/>
                    <a:pt x="0" y="585"/>
                  </a:cubicBezTo>
                  <a:lnTo>
                    <a:pt x="0" y="585"/>
                  </a:lnTo>
                  <a:cubicBezTo>
                    <a:pt x="60" y="704"/>
                    <a:pt x="155" y="788"/>
                    <a:pt x="239" y="895"/>
                  </a:cubicBezTo>
                  <a:cubicBezTo>
                    <a:pt x="812" y="788"/>
                    <a:pt x="1205" y="465"/>
                    <a:pt x="1563" y="48"/>
                  </a:cubicBezTo>
                  <a:lnTo>
                    <a:pt x="148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7200826" y="1519124"/>
              <a:ext cx="511525" cy="497513"/>
            </a:xfrm>
            <a:custGeom>
              <a:avLst/>
              <a:gdLst/>
              <a:ahLst/>
              <a:cxnLst/>
              <a:rect l="l" t="t" r="r" b="b"/>
              <a:pathLst>
                <a:path w="2626" h="2554" extrusionOk="0">
                  <a:moveTo>
                    <a:pt x="263" y="0"/>
                  </a:moveTo>
                  <a:cubicBezTo>
                    <a:pt x="227" y="24"/>
                    <a:pt x="215" y="36"/>
                    <a:pt x="180" y="48"/>
                  </a:cubicBezTo>
                  <a:cubicBezTo>
                    <a:pt x="168" y="48"/>
                    <a:pt x="168" y="48"/>
                    <a:pt x="156" y="60"/>
                  </a:cubicBezTo>
                  <a:lnTo>
                    <a:pt x="108" y="107"/>
                  </a:lnTo>
                  <a:cubicBezTo>
                    <a:pt x="108" y="119"/>
                    <a:pt x="96" y="119"/>
                    <a:pt x="96" y="143"/>
                  </a:cubicBezTo>
                  <a:cubicBezTo>
                    <a:pt x="84" y="143"/>
                    <a:pt x="84" y="155"/>
                    <a:pt x="84" y="155"/>
                  </a:cubicBezTo>
                  <a:cubicBezTo>
                    <a:pt x="84" y="167"/>
                    <a:pt x="60" y="179"/>
                    <a:pt x="60" y="203"/>
                  </a:cubicBezTo>
                  <a:cubicBezTo>
                    <a:pt x="36" y="227"/>
                    <a:pt x="36" y="274"/>
                    <a:pt x="25" y="298"/>
                  </a:cubicBezTo>
                  <a:cubicBezTo>
                    <a:pt x="25" y="334"/>
                    <a:pt x="1" y="358"/>
                    <a:pt x="1" y="394"/>
                  </a:cubicBezTo>
                  <a:cubicBezTo>
                    <a:pt x="1" y="453"/>
                    <a:pt x="1" y="501"/>
                    <a:pt x="25" y="525"/>
                  </a:cubicBezTo>
                  <a:cubicBezTo>
                    <a:pt x="215" y="1169"/>
                    <a:pt x="1957" y="2362"/>
                    <a:pt x="2434" y="2553"/>
                  </a:cubicBezTo>
                  <a:cubicBezTo>
                    <a:pt x="2434" y="2553"/>
                    <a:pt x="2625" y="2350"/>
                    <a:pt x="2590" y="1575"/>
                  </a:cubicBezTo>
                  <a:cubicBezTo>
                    <a:pt x="2590" y="1348"/>
                    <a:pt x="2423" y="1002"/>
                    <a:pt x="2423" y="1002"/>
                  </a:cubicBezTo>
                  <a:cubicBezTo>
                    <a:pt x="2423" y="1002"/>
                    <a:pt x="1456" y="954"/>
                    <a:pt x="633" y="346"/>
                  </a:cubicBezTo>
                  <a:cubicBezTo>
                    <a:pt x="526" y="263"/>
                    <a:pt x="263"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7210176" y="1549317"/>
              <a:ext cx="413739" cy="318494"/>
            </a:xfrm>
            <a:custGeom>
              <a:avLst/>
              <a:gdLst/>
              <a:ahLst/>
              <a:cxnLst/>
              <a:rect l="l" t="t" r="r" b="b"/>
              <a:pathLst>
                <a:path w="2124" h="1635" extrusionOk="0">
                  <a:moveTo>
                    <a:pt x="12" y="0"/>
                  </a:moveTo>
                  <a:cubicBezTo>
                    <a:pt x="12" y="12"/>
                    <a:pt x="0" y="24"/>
                    <a:pt x="0" y="48"/>
                  </a:cubicBezTo>
                  <a:cubicBezTo>
                    <a:pt x="227" y="358"/>
                    <a:pt x="513" y="644"/>
                    <a:pt x="788" y="883"/>
                  </a:cubicBezTo>
                  <a:cubicBezTo>
                    <a:pt x="1170" y="1193"/>
                    <a:pt x="1611" y="1575"/>
                    <a:pt x="2124" y="1635"/>
                  </a:cubicBezTo>
                  <a:cubicBezTo>
                    <a:pt x="1611" y="1491"/>
                    <a:pt x="1229" y="1169"/>
                    <a:pt x="824" y="835"/>
                  </a:cubicBezTo>
                  <a:cubicBezTo>
                    <a:pt x="513" y="585"/>
                    <a:pt x="251" y="298"/>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7198488" y="1581848"/>
              <a:ext cx="471982" cy="390569"/>
            </a:xfrm>
            <a:custGeom>
              <a:avLst/>
              <a:gdLst/>
              <a:ahLst/>
              <a:cxnLst/>
              <a:rect l="l" t="t" r="r" b="b"/>
              <a:pathLst>
                <a:path w="2423" h="2005" extrusionOk="0">
                  <a:moveTo>
                    <a:pt x="13" y="0"/>
                  </a:moveTo>
                  <a:cubicBezTo>
                    <a:pt x="13" y="24"/>
                    <a:pt x="1" y="60"/>
                    <a:pt x="1" y="84"/>
                  </a:cubicBezTo>
                  <a:cubicBezTo>
                    <a:pt x="132" y="251"/>
                    <a:pt x="275" y="418"/>
                    <a:pt x="394" y="561"/>
                  </a:cubicBezTo>
                  <a:cubicBezTo>
                    <a:pt x="573" y="788"/>
                    <a:pt x="764" y="990"/>
                    <a:pt x="967" y="1169"/>
                  </a:cubicBezTo>
                  <a:cubicBezTo>
                    <a:pt x="1373" y="1515"/>
                    <a:pt x="1850" y="1873"/>
                    <a:pt x="2387" y="2004"/>
                  </a:cubicBezTo>
                  <a:cubicBezTo>
                    <a:pt x="2423" y="2004"/>
                    <a:pt x="2423" y="1981"/>
                    <a:pt x="2387" y="1981"/>
                  </a:cubicBezTo>
                  <a:cubicBezTo>
                    <a:pt x="1838" y="1790"/>
                    <a:pt x="1325" y="1432"/>
                    <a:pt x="896" y="1038"/>
                  </a:cubicBezTo>
                  <a:cubicBezTo>
                    <a:pt x="550" y="728"/>
                    <a:pt x="299" y="358"/>
                    <a:pt x="1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7219526" y="1542305"/>
              <a:ext cx="488150" cy="307001"/>
            </a:xfrm>
            <a:custGeom>
              <a:avLst/>
              <a:gdLst/>
              <a:ahLst/>
              <a:cxnLst/>
              <a:rect l="l" t="t" r="r" b="b"/>
              <a:pathLst>
                <a:path w="2506" h="1576" extrusionOk="0">
                  <a:moveTo>
                    <a:pt x="12" y="0"/>
                  </a:moveTo>
                  <a:cubicBezTo>
                    <a:pt x="12" y="24"/>
                    <a:pt x="0" y="24"/>
                    <a:pt x="0" y="36"/>
                  </a:cubicBezTo>
                  <a:cubicBezTo>
                    <a:pt x="131" y="215"/>
                    <a:pt x="298" y="358"/>
                    <a:pt x="465" y="513"/>
                  </a:cubicBezTo>
                  <a:cubicBezTo>
                    <a:pt x="668" y="704"/>
                    <a:pt x="883" y="895"/>
                    <a:pt x="1122" y="1062"/>
                  </a:cubicBezTo>
                  <a:cubicBezTo>
                    <a:pt x="1539" y="1348"/>
                    <a:pt x="2016" y="1515"/>
                    <a:pt x="2505" y="1575"/>
                  </a:cubicBezTo>
                  <a:cubicBezTo>
                    <a:pt x="1981" y="1456"/>
                    <a:pt x="1491" y="1289"/>
                    <a:pt x="1074" y="955"/>
                  </a:cubicBezTo>
                  <a:cubicBezTo>
                    <a:pt x="704" y="692"/>
                    <a:pt x="322" y="346"/>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7228682" y="1530617"/>
              <a:ext cx="458152" cy="237263"/>
            </a:xfrm>
            <a:custGeom>
              <a:avLst/>
              <a:gdLst/>
              <a:ahLst/>
              <a:cxnLst/>
              <a:rect l="l" t="t" r="r" b="b"/>
              <a:pathLst>
                <a:path w="2352" h="1218" extrusionOk="0">
                  <a:moveTo>
                    <a:pt x="25" y="1"/>
                  </a:moveTo>
                  <a:cubicBezTo>
                    <a:pt x="13" y="1"/>
                    <a:pt x="13" y="1"/>
                    <a:pt x="1" y="25"/>
                  </a:cubicBezTo>
                  <a:cubicBezTo>
                    <a:pt x="609" y="645"/>
                    <a:pt x="1456" y="1218"/>
                    <a:pt x="2351" y="1218"/>
                  </a:cubicBezTo>
                  <a:cubicBezTo>
                    <a:pt x="1886" y="1134"/>
                    <a:pt x="1456" y="1003"/>
                    <a:pt x="1051" y="776"/>
                  </a:cubicBezTo>
                  <a:cubicBezTo>
                    <a:pt x="681" y="561"/>
                    <a:pt x="359" y="287"/>
                    <a:pt x="25"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7268225" y="940388"/>
              <a:ext cx="323161" cy="267262"/>
            </a:xfrm>
            <a:custGeom>
              <a:avLst/>
              <a:gdLst/>
              <a:ahLst/>
              <a:cxnLst/>
              <a:rect l="l" t="t" r="r" b="b"/>
              <a:pathLst>
                <a:path w="1659" h="1372" extrusionOk="0">
                  <a:moveTo>
                    <a:pt x="382" y="0"/>
                  </a:moveTo>
                  <a:cubicBezTo>
                    <a:pt x="192" y="454"/>
                    <a:pt x="1" y="1134"/>
                    <a:pt x="597" y="1337"/>
                  </a:cubicBezTo>
                  <a:cubicBezTo>
                    <a:pt x="672" y="1360"/>
                    <a:pt x="742" y="1371"/>
                    <a:pt x="808" y="1371"/>
                  </a:cubicBezTo>
                  <a:cubicBezTo>
                    <a:pt x="1306" y="1371"/>
                    <a:pt x="1543" y="744"/>
                    <a:pt x="1659" y="323"/>
                  </a:cubicBezTo>
                  <a:cubicBezTo>
                    <a:pt x="1659" y="323"/>
                    <a:pt x="1654" y="317"/>
                    <a:pt x="1650" y="317"/>
                  </a:cubicBezTo>
                  <a:cubicBezTo>
                    <a:pt x="1648" y="317"/>
                    <a:pt x="1647" y="319"/>
                    <a:pt x="1647" y="323"/>
                  </a:cubicBezTo>
                  <a:cubicBezTo>
                    <a:pt x="1488" y="697"/>
                    <a:pt x="1319" y="1318"/>
                    <a:pt x="801" y="1318"/>
                  </a:cubicBezTo>
                  <a:cubicBezTo>
                    <a:pt x="774" y="1318"/>
                    <a:pt x="746" y="1316"/>
                    <a:pt x="716" y="1313"/>
                  </a:cubicBezTo>
                  <a:cubicBezTo>
                    <a:pt x="1" y="1241"/>
                    <a:pt x="251" y="490"/>
                    <a:pt x="41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7249720" y="949738"/>
              <a:ext cx="339913" cy="305637"/>
            </a:xfrm>
            <a:custGeom>
              <a:avLst/>
              <a:gdLst/>
              <a:ahLst/>
              <a:cxnLst/>
              <a:rect l="l" t="t" r="r" b="b"/>
              <a:pathLst>
                <a:path w="1745" h="1569" extrusionOk="0">
                  <a:moveTo>
                    <a:pt x="454" y="0"/>
                  </a:moveTo>
                  <a:cubicBezTo>
                    <a:pt x="215" y="525"/>
                    <a:pt x="0" y="1253"/>
                    <a:pt x="680" y="1527"/>
                  </a:cubicBezTo>
                  <a:cubicBezTo>
                    <a:pt x="756" y="1556"/>
                    <a:pt x="827" y="1568"/>
                    <a:pt x="893" y="1568"/>
                  </a:cubicBezTo>
                  <a:cubicBezTo>
                    <a:pt x="1418" y="1568"/>
                    <a:pt x="1677" y="771"/>
                    <a:pt x="1730" y="358"/>
                  </a:cubicBezTo>
                  <a:cubicBezTo>
                    <a:pt x="1744" y="344"/>
                    <a:pt x="1738" y="338"/>
                    <a:pt x="1730" y="338"/>
                  </a:cubicBezTo>
                  <a:cubicBezTo>
                    <a:pt x="1724" y="338"/>
                    <a:pt x="1718" y="341"/>
                    <a:pt x="1718" y="346"/>
                  </a:cubicBezTo>
                  <a:cubicBezTo>
                    <a:pt x="1609" y="733"/>
                    <a:pt x="1376" y="1500"/>
                    <a:pt x="896" y="1500"/>
                  </a:cubicBezTo>
                  <a:cubicBezTo>
                    <a:pt x="799" y="1500"/>
                    <a:pt x="691" y="1468"/>
                    <a:pt x="573" y="1396"/>
                  </a:cubicBezTo>
                  <a:cubicBezTo>
                    <a:pt x="96" y="1098"/>
                    <a:pt x="287" y="537"/>
                    <a:pt x="466" y="96"/>
                  </a:cubicBezTo>
                  <a:lnTo>
                    <a:pt x="454" y="96"/>
                  </a:lnTo>
                  <a:lnTo>
                    <a:pt x="454"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7247382" y="1256346"/>
              <a:ext cx="86098" cy="74607"/>
            </a:xfrm>
            <a:custGeom>
              <a:avLst/>
              <a:gdLst/>
              <a:ahLst/>
              <a:cxnLst/>
              <a:rect l="l" t="t" r="r" b="b"/>
              <a:pathLst>
                <a:path w="442" h="383" extrusionOk="0">
                  <a:moveTo>
                    <a:pt x="0" y="1"/>
                  </a:moveTo>
                  <a:cubicBezTo>
                    <a:pt x="0" y="25"/>
                    <a:pt x="24" y="37"/>
                    <a:pt x="24" y="73"/>
                  </a:cubicBezTo>
                  <a:cubicBezTo>
                    <a:pt x="60" y="120"/>
                    <a:pt x="96" y="156"/>
                    <a:pt x="143" y="192"/>
                  </a:cubicBezTo>
                  <a:cubicBezTo>
                    <a:pt x="96" y="180"/>
                    <a:pt x="60" y="144"/>
                    <a:pt x="36" y="132"/>
                  </a:cubicBezTo>
                  <a:lnTo>
                    <a:pt x="36" y="132"/>
                  </a:lnTo>
                  <a:cubicBezTo>
                    <a:pt x="48" y="192"/>
                    <a:pt x="48" y="240"/>
                    <a:pt x="60" y="299"/>
                  </a:cubicBezTo>
                  <a:cubicBezTo>
                    <a:pt x="167" y="335"/>
                    <a:pt x="275" y="371"/>
                    <a:pt x="382" y="383"/>
                  </a:cubicBezTo>
                  <a:cubicBezTo>
                    <a:pt x="406" y="383"/>
                    <a:pt x="442" y="335"/>
                    <a:pt x="406" y="323"/>
                  </a:cubicBezTo>
                  <a:cubicBezTo>
                    <a:pt x="263" y="240"/>
                    <a:pt x="108" y="132"/>
                    <a:pt x="0"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7442567" y="592095"/>
              <a:ext cx="31167" cy="14999"/>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7461657" y="691051"/>
              <a:ext cx="45192" cy="16947"/>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7314781" y="628911"/>
              <a:ext cx="37400" cy="21817"/>
            </a:xfrm>
            <a:custGeom>
              <a:avLst/>
              <a:gdLst/>
              <a:ahLst/>
              <a:cxnLst/>
              <a:rect l="l" t="t" r="r" b="b"/>
              <a:pathLst>
                <a:path w="192" h="112" extrusionOk="0">
                  <a:moveTo>
                    <a:pt x="36" y="1"/>
                  </a:moveTo>
                  <a:cubicBezTo>
                    <a:pt x="12" y="1"/>
                    <a:pt x="12" y="1"/>
                    <a:pt x="12" y="13"/>
                  </a:cubicBezTo>
                  <a:cubicBezTo>
                    <a:pt x="0" y="60"/>
                    <a:pt x="48" y="84"/>
                    <a:pt x="72" y="96"/>
                  </a:cubicBezTo>
                  <a:cubicBezTo>
                    <a:pt x="87" y="106"/>
                    <a:pt x="108" y="112"/>
                    <a:pt x="128" y="112"/>
                  </a:cubicBezTo>
                  <a:cubicBezTo>
                    <a:pt x="157" y="112"/>
                    <a:pt x="184" y="100"/>
                    <a:pt x="191" y="72"/>
                  </a:cubicBezTo>
                  <a:lnTo>
                    <a:pt x="167" y="37"/>
                  </a:lnTo>
                  <a:cubicBezTo>
                    <a:pt x="161" y="31"/>
                    <a:pt x="149" y="31"/>
                    <a:pt x="136" y="31"/>
                  </a:cubicBezTo>
                  <a:cubicBezTo>
                    <a:pt x="123" y="31"/>
                    <a:pt x="108" y="31"/>
                    <a:pt x="96" y="25"/>
                  </a:cubicBezTo>
                  <a:cubicBezTo>
                    <a:pt x="60" y="25"/>
                    <a:pt x="48" y="1"/>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7554185" y="597159"/>
              <a:ext cx="28050" cy="25713"/>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7479773" y="773059"/>
              <a:ext cx="32725" cy="19480"/>
            </a:xfrm>
            <a:custGeom>
              <a:avLst/>
              <a:gdLst/>
              <a:ahLst/>
              <a:cxnLst/>
              <a:rect l="l" t="t" r="r" b="b"/>
              <a:pathLst>
                <a:path w="168" h="100" extrusionOk="0">
                  <a:moveTo>
                    <a:pt x="36" y="1"/>
                  </a:moveTo>
                  <a:cubicBezTo>
                    <a:pt x="24" y="1"/>
                    <a:pt x="24" y="1"/>
                    <a:pt x="0" y="12"/>
                  </a:cubicBezTo>
                  <a:cubicBezTo>
                    <a:pt x="0" y="48"/>
                    <a:pt x="36" y="72"/>
                    <a:pt x="60" y="84"/>
                  </a:cubicBezTo>
                  <a:cubicBezTo>
                    <a:pt x="75" y="94"/>
                    <a:pt x="92" y="100"/>
                    <a:pt x="106" y="100"/>
                  </a:cubicBezTo>
                  <a:cubicBezTo>
                    <a:pt x="127" y="100"/>
                    <a:pt x="143" y="88"/>
                    <a:pt x="143" y="60"/>
                  </a:cubicBezTo>
                  <a:cubicBezTo>
                    <a:pt x="167" y="60"/>
                    <a:pt x="155" y="60"/>
                    <a:pt x="155" y="48"/>
                  </a:cubicBezTo>
                  <a:cubicBezTo>
                    <a:pt x="143" y="36"/>
                    <a:pt x="120" y="36"/>
                    <a:pt x="96" y="36"/>
                  </a:cubicBezTo>
                  <a:cubicBezTo>
                    <a:pt x="84" y="36"/>
                    <a:pt x="60" y="12"/>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7589053" y="739555"/>
              <a:ext cx="23375" cy="20064"/>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7273938" y="1265740"/>
              <a:ext cx="487340" cy="224683"/>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7117300" y="1360769"/>
              <a:ext cx="319242" cy="210595"/>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0127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8"/>
            <a:ext cx="4696906" cy="2880111"/>
          </a:xfrm>
          <a:prstGeom prst="rect">
            <a:avLst/>
          </a:prstGeom>
        </p:spPr>
        <p:txBody>
          <a:bodyPr spcFirstLastPara="1" wrap="square" lIns="91425" tIns="91425" rIns="91425" bIns="91425" anchor="t" anchorCtr="0">
            <a:noAutofit/>
          </a:bodyPr>
          <a:lstStyle/>
          <a:p>
            <a:pPr marL="0" indent="0" algn="just"/>
            <a:r>
              <a:rPr lang="en-US" sz="1200" dirty="0">
                <a:latin typeface="Times New Roman" panose="02020603050405020304" pitchFamily="18" charset="0"/>
                <a:cs typeface="Times New Roman" panose="02020603050405020304" pitchFamily="18" charset="0"/>
              </a:rPr>
              <a:t>The system needs to use the GPS program in drawing maps, but there were some difficulties such as:</a:t>
            </a:r>
          </a:p>
          <a:p>
            <a:pPr algn="just">
              <a:lnSpc>
                <a:spcPct val="150000"/>
              </a:lnSpc>
            </a:pPr>
            <a:endParaRPr lang="en-US" sz="1200"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a:t>
            </a:r>
            <a:r>
              <a:rPr lang="en-US" sz="1200" b="1" dirty="0">
                <a:solidFill>
                  <a:srgbClr val="0E3A16"/>
                </a:solidFill>
                <a:latin typeface="Times New Roman" panose="02020603050405020304" pitchFamily="18" charset="0"/>
                <a:cs typeface="Times New Roman" panose="02020603050405020304" pitchFamily="18" charset="0"/>
              </a:rPr>
              <a:t>software license,</a:t>
            </a:r>
          </a:p>
          <a:p>
            <a:pPr marL="742950" lvl="1" indent="-285750" algn="just">
              <a:lnSpc>
                <a:spcPct val="150000"/>
              </a:lnSpc>
              <a:buFont typeface="Arial" panose="020B0604020202020204" pitchFamily="34" charset="0"/>
              <a:buChar char="•"/>
            </a:pPr>
            <a:r>
              <a:rPr lang="en-US" sz="1200" b="1" dirty="0">
                <a:solidFill>
                  <a:srgbClr val="0E3A16"/>
                </a:solidFill>
                <a:latin typeface="Times New Roman" panose="02020603050405020304" pitchFamily="18" charset="0"/>
                <a:cs typeface="Times New Roman" panose="02020603050405020304" pitchFamily="18" charset="0"/>
              </a:rPr>
              <a:t> GPS usage was difficult as it covers small map scale and gives no exact coordination. </a:t>
            </a:r>
          </a:p>
          <a:p>
            <a:pPr lvl="1" algn="just">
              <a:lnSpc>
                <a:spcPct val="150000"/>
              </a:lnSpc>
            </a:pPr>
            <a:endParaRPr lang="en-US" sz="1200" dirty="0">
              <a:latin typeface="Times New Roman" panose="02020603050405020304" pitchFamily="18" charset="0"/>
              <a:cs typeface="Times New Roman" panose="02020603050405020304" pitchFamily="18" charset="0"/>
            </a:endParaRPr>
          </a:p>
          <a:p>
            <a:pPr marL="0" indent="0" algn="just">
              <a:lnSpc>
                <a:spcPct val="150000"/>
              </a:lnSpc>
            </a:pPr>
            <a:r>
              <a:rPr lang="en-US" sz="1200" dirty="0">
                <a:latin typeface="Times New Roman" panose="02020603050405020304" pitchFamily="18" charset="0"/>
                <a:cs typeface="Times New Roman" panose="02020603050405020304" pitchFamily="18" charset="0"/>
              </a:rPr>
              <a:t>To overcome these challenges, the system is designed to give instructions to the user by using APIs to get the current location of the user.</a:t>
            </a:r>
            <a:endParaRPr lang="en-GB" sz="1200"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lnSpc>
                <a:spcPct val="90000"/>
              </a:lnSpc>
              <a:spcBef>
                <a:spcPts val="1000"/>
              </a:spcBef>
              <a:buClrTx/>
              <a:buSzTx/>
              <a:defRPr/>
            </a:pPr>
            <a:endParaRPr lang="en-US" sz="1400" kern="1200" dirty="0">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Previous Work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71809" y="3087409"/>
            <a:ext cx="341406" cy="146317"/>
          </a:xfrm>
          <a:prstGeom prst="rect">
            <a:avLst/>
          </a:prstGeom>
        </p:spPr>
      </p:pic>
      <p:pic>
        <p:nvPicPr>
          <p:cNvPr id="4" name="Picture 3"/>
          <p:cNvPicPr>
            <a:picLocks noChangeAspect="1"/>
          </p:cNvPicPr>
          <p:nvPr/>
        </p:nvPicPr>
        <p:blipFill>
          <a:blip r:embed="rId3"/>
          <a:stretch>
            <a:fillRect/>
          </a:stretch>
        </p:blipFill>
        <p:spPr>
          <a:xfrm>
            <a:off x="-371809" y="1286319"/>
            <a:ext cx="341406" cy="146317"/>
          </a:xfrm>
          <a:prstGeom prst="rect">
            <a:avLst/>
          </a:prstGeom>
        </p:spPr>
      </p:pic>
      <p:pic>
        <p:nvPicPr>
          <p:cNvPr id="5" name="Picture 4"/>
          <p:cNvPicPr>
            <a:picLocks noChangeAspect="1"/>
          </p:cNvPicPr>
          <p:nvPr/>
        </p:nvPicPr>
        <p:blipFill>
          <a:blip r:embed="rId4"/>
          <a:stretch>
            <a:fillRect/>
          </a:stretch>
        </p:blipFill>
        <p:spPr>
          <a:xfrm>
            <a:off x="6507704" y="1936362"/>
            <a:ext cx="1257769" cy="2302093"/>
          </a:xfrm>
          <a:prstGeom prst="rect">
            <a:avLst/>
          </a:prstGeom>
        </p:spPr>
      </p:pic>
      <p:pic>
        <p:nvPicPr>
          <p:cNvPr id="6" name="Picture 5">
            <a:extLst>
              <a:ext uri="{FF2B5EF4-FFF2-40B4-BE49-F238E27FC236}">
                <a16:creationId xmlns:a16="http://schemas.microsoft.com/office/drawing/2014/main" id="{F03D7A12-9C2A-8453-9C7A-BBC00E308845}"/>
              </a:ext>
            </a:extLst>
          </p:cNvPr>
          <p:cNvPicPr>
            <a:picLocks noChangeAspect="1"/>
          </p:cNvPicPr>
          <p:nvPr/>
        </p:nvPicPr>
        <p:blipFill>
          <a:blip r:embed="rId5"/>
          <a:stretch>
            <a:fillRect/>
          </a:stretch>
        </p:blipFill>
        <p:spPr>
          <a:xfrm>
            <a:off x="-201983" y="-4146"/>
            <a:ext cx="865707" cy="847417"/>
          </a:xfrm>
          <a:prstGeom prst="rect">
            <a:avLst/>
          </a:prstGeom>
        </p:spPr>
      </p:pic>
    </p:spTree>
    <p:extLst>
      <p:ext uri="{BB962C8B-B14F-4D97-AF65-F5344CB8AC3E}">
        <p14:creationId xmlns:p14="http://schemas.microsoft.com/office/powerpoint/2010/main" val="2679609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5" name="Google Shape;1215;p56"/>
          <p:cNvSpPr txBox="1">
            <a:spLocks noGrp="1"/>
          </p:cNvSpPr>
          <p:nvPr>
            <p:ph type="title"/>
          </p:nvPr>
        </p:nvSpPr>
        <p:spPr>
          <a:xfrm>
            <a:off x="1875625" y="2339589"/>
            <a:ext cx="5392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Similar Work</a:t>
            </a:r>
            <a:endParaRPr dirty="0">
              <a:solidFill>
                <a:schemeClr val="accent3"/>
              </a:solidFill>
            </a:endParaRPr>
          </a:p>
        </p:txBody>
      </p:sp>
      <p:sp>
        <p:nvSpPr>
          <p:cNvPr id="1216" name="Google Shape;1216;p56"/>
          <p:cNvSpPr txBox="1">
            <a:spLocks noGrp="1"/>
          </p:cNvSpPr>
          <p:nvPr>
            <p:ph type="title" idx="2"/>
          </p:nvPr>
        </p:nvSpPr>
        <p:spPr>
          <a:xfrm>
            <a:off x="3882750" y="1109764"/>
            <a:ext cx="1378500" cy="11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07</a:t>
            </a:r>
            <a:endParaRPr dirty="0"/>
          </a:p>
        </p:txBody>
      </p:sp>
      <p:grpSp>
        <p:nvGrpSpPr>
          <p:cNvPr id="1217" name="Google Shape;1217;p56"/>
          <p:cNvGrpSpPr/>
          <p:nvPr/>
        </p:nvGrpSpPr>
        <p:grpSpPr>
          <a:xfrm>
            <a:off x="1109726" y="1757736"/>
            <a:ext cx="1194749" cy="2620715"/>
            <a:chOff x="838901" y="1964161"/>
            <a:chExt cx="1194749" cy="2620715"/>
          </a:xfrm>
        </p:grpSpPr>
        <p:sp>
          <p:nvSpPr>
            <p:cNvPr id="1218" name="Google Shape;1218;p56"/>
            <p:cNvSpPr/>
            <p:nvPr/>
          </p:nvSpPr>
          <p:spPr>
            <a:xfrm flipH="1">
              <a:off x="1005883" y="1964161"/>
              <a:ext cx="155671" cy="241369"/>
            </a:xfrm>
            <a:custGeom>
              <a:avLst/>
              <a:gdLst/>
              <a:ahLst/>
              <a:cxnLst/>
              <a:rect l="l" t="t" r="r" b="b"/>
              <a:pathLst>
                <a:path w="812" h="1259" extrusionOk="0">
                  <a:moveTo>
                    <a:pt x="299" y="0"/>
                  </a:moveTo>
                  <a:cubicBezTo>
                    <a:pt x="48" y="0"/>
                    <a:pt x="1" y="239"/>
                    <a:pt x="1" y="239"/>
                  </a:cubicBezTo>
                  <a:cubicBezTo>
                    <a:pt x="1" y="239"/>
                    <a:pt x="156" y="1098"/>
                    <a:pt x="394" y="1217"/>
                  </a:cubicBezTo>
                  <a:cubicBezTo>
                    <a:pt x="460" y="1247"/>
                    <a:pt x="511" y="1258"/>
                    <a:pt x="550" y="1258"/>
                  </a:cubicBezTo>
                  <a:cubicBezTo>
                    <a:pt x="654" y="1258"/>
                    <a:pt x="682" y="1180"/>
                    <a:pt x="716" y="1146"/>
                  </a:cubicBezTo>
                  <a:cubicBezTo>
                    <a:pt x="764" y="1098"/>
                    <a:pt x="812" y="549"/>
                    <a:pt x="716" y="334"/>
                  </a:cubicBezTo>
                  <a:cubicBezTo>
                    <a:pt x="633" y="131"/>
                    <a:pt x="549" y="0"/>
                    <a:pt x="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flipH="1">
              <a:off x="1241304" y="4187260"/>
              <a:ext cx="373073" cy="269360"/>
            </a:xfrm>
            <a:custGeom>
              <a:avLst/>
              <a:gdLst/>
              <a:ahLst/>
              <a:cxnLst/>
              <a:rect l="l" t="t" r="r" b="b"/>
              <a:pathLst>
                <a:path w="1946" h="1405" extrusionOk="0">
                  <a:moveTo>
                    <a:pt x="1671" y="0"/>
                  </a:moveTo>
                  <a:lnTo>
                    <a:pt x="1265" y="84"/>
                  </a:lnTo>
                  <a:cubicBezTo>
                    <a:pt x="1265" y="84"/>
                    <a:pt x="800" y="442"/>
                    <a:pt x="597" y="513"/>
                  </a:cubicBezTo>
                  <a:cubicBezTo>
                    <a:pt x="406" y="573"/>
                    <a:pt x="191" y="823"/>
                    <a:pt x="96" y="1014"/>
                  </a:cubicBezTo>
                  <a:cubicBezTo>
                    <a:pt x="1" y="1205"/>
                    <a:pt x="108" y="1396"/>
                    <a:pt x="108" y="1396"/>
                  </a:cubicBezTo>
                  <a:cubicBezTo>
                    <a:pt x="108" y="1396"/>
                    <a:pt x="158" y="1405"/>
                    <a:pt x="238" y="1405"/>
                  </a:cubicBezTo>
                  <a:cubicBezTo>
                    <a:pt x="390" y="1405"/>
                    <a:pt x="648" y="1374"/>
                    <a:pt x="859" y="1193"/>
                  </a:cubicBezTo>
                  <a:cubicBezTo>
                    <a:pt x="1182" y="931"/>
                    <a:pt x="1158" y="883"/>
                    <a:pt x="1241" y="823"/>
                  </a:cubicBezTo>
                  <a:cubicBezTo>
                    <a:pt x="1337" y="764"/>
                    <a:pt x="1707" y="740"/>
                    <a:pt x="1826" y="477"/>
                  </a:cubicBezTo>
                  <a:cubicBezTo>
                    <a:pt x="1945" y="227"/>
                    <a:pt x="1671" y="0"/>
                    <a:pt x="1671"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flipH="1">
              <a:off x="930348" y="4219276"/>
              <a:ext cx="258620" cy="365601"/>
            </a:xfrm>
            <a:custGeom>
              <a:avLst/>
              <a:gdLst/>
              <a:ahLst/>
              <a:cxnLst/>
              <a:rect l="l" t="t" r="r" b="b"/>
              <a:pathLst>
                <a:path w="1349" h="1907" extrusionOk="0">
                  <a:moveTo>
                    <a:pt x="848" y="0"/>
                  </a:moveTo>
                  <a:lnTo>
                    <a:pt x="442" y="239"/>
                  </a:lnTo>
                  <a:lnTo>
                    <a:pt x="394" y="466"/>
                  </a:lnTo>
                  <a:cubicBezTo>
                    <a:pt x="394" y="466"/>
                    <a:pt x="311" y="990"/>
                    <a:pt x="215" y="1169"/>
                  </a:cubicBezTo>
                  <a:cubicBezTo>
                    <a:pt x="132" y="1325"/>
                    <a:pt x="1" y="1790"/>
                    <a:pt x="132" y="1885"/>
                  </a:cubicBezTo>
                  <a:cubicBezTo>
                    <a:pt x="152" y="1900"/>
                    <a:pt x="183" y="1906"/>
                    <a:pt x="221" y="1906"/>
                  </a:cubicBezTo>
                  <a:cubicBezTo>
                    <a:pt x="431" y="1906"/>
                    <a:pt x="860" y="1710"/>
                    <a:pt x="931" y="1599"/>
                  </a:cubicBezTo>
                  <a:cubicBezTo>
                    <a:pt x="1027" y="1468"/>
                    <a:pt x="1027" y="907"/>
                    <a:pt x="1027" y="907"/>
                  </a:cubicBezTo>
                  <a:cubicBezTo>
                    <a:pt x="1027" y="907"/>
                    <a:pt x="1349" y="239"/>
                    <a:pt x="1217" y="143"/>
                  </a:cubicBezTo>
                  <a:cubicBezTo>
                    <a:pt x="1086" y="60"/>
                    <a:pt x="848" y="0"/>
                    <a:pt x="848"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flipH="1">
              <a:off x="1252807" y="2984264"/>
              <a:ext cx="356969" cy="1281040"/>
            </a:xfrm>
            <a:custGeom>
              <a:avLst/>
              <a:gdLst/>
              <a:ahLst/>
              <a:cxnLst/>
              <a:rect l="l" t="t" r="r" b="b"/>
              <a:pathLst>
                <a:path w="1862" h="6682" extrusionOk="0">
                  <a:moveTo>
                    <a:pt x="311" y="0"/>
                  </a:moveTo>
                  <a:cubicBezTo>
                    <a:pt x="311" y="0"/>
                    <a:pt x="0" y="1324"/>
                    <a:pt x="191" y="2279"/>
                  </a:cubicBezTo>
                  <a:cubicBezTo>
                    <a:pt x="382" y="3233"/>
                    <a:pt x="740" y="4116"/>
                    <a:pt x="740" y="4331"/>
                  </a:cubicBezTo>
                  <a:cubicBezTo>
                    <a:pt x="740" y="4533"/>
                    <a:pt x="955" y="6550"/>
                    <a:pt x="955" y="6550"/>
                  </a:cubicBezTo>
                  <a:cubicBezTo>
                    <a:pt x="955" y="6550"/>
                    <a:pt x="867" y="6681"/>
                    <a:pt x="1045" y="6681"/>
                  </a:cubicBezTo>
                  <a:cubicBezTo>
                    <a:pt x="1075" y="6681"/>
                    <a:pt x="1112" y="6677"/>
                    <a:pt x="1158" y="6669"/>
                  </a:cubicBezTo>
                  <a:cubicBezTo>
                    <a:pt x="1492" y="6609"/>
                    <a:pt x="1694" y="6335"/>
                    <a:pt x="1694" y="6335"/>
                  </a:cubicBezTo>
                  <a:cubicBezTo>
                    <a:pt x="1694" y="6335"/>
                    <a:pt x="1850" y="4641"/>
                    <a:pt x="1623" y="4355"/>
                  </a:cubicBezTo>
                  <a:cubicBezTo>
                    <a:pt x="1396" y="4068"/>
                    <a:pt x="1396" y="3889"/>
                    <a:pt x="1396" y="3889"/>
                  </a:cubicBezTo>
                  <a:cubicBezTo>
                    <a:pt x="1396" y="3889"/>
                    <a:pt x="1861" y="1778"/>
                    <a:pt x="1814" y="1133"/>
                  </a:cubicBezTo>
                  <a:cubicBezTo>
                    <a:pt x="1802" y="489"/>
                    <a:pt x="311" y="0"/>
                    <a:pt x="311" y="0"/>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flipH="1">
              <a:off x="1277921" y="2278378"/>
              <a:ext cx="311341" cy="412762"/>
            </a:xfrm>
            <a:custGeom>
              <a:avLst/>
              <a:gdLst/>
              <a:ahLst/>
              <a:cxnLst/>
              <a:rect l="l" t="t" r="r" b="b"/>
              <a:pathLst>
                <a:path w="1624" h="2153" extrusionOk="0">
                  <a:moveTo>
                    <a:pt x="1206" y="0"/>
                  </a:moveTo>
                  <a:cubicBezTo>
                    <a:pt x="971" y="0"/>
                    <a:pt x="807" y="229"/>
                    <a:pt x="776" y="342"/>
                  </a:cubicBezTo>
                  <a:cubicBezTo>
                    <a:pt x="728" y="497"/>
                    <a:pt x="693" y="568"/>
                    <a:pt x="597" y="700"/>
                  </a:cubicBezTo>
                  <a:cubicBezTo>
                    <a:pt x="490" y="819"/>
                    <a:pt x="72" y="1344"/>
                    <a:pt x="60" y="1391"/>
                  </a:cubicBezTo>
                  <a:cubicBezTo>
                    <a:pt x="25" y="1427"/>
                    <a:pt x="1" y="1523"/>
                    <a:pt x="1" y="1523"/>
                  </a:cubicBezTo>
                  <a:lnTo>
                    <a:pt x="132" y="2143"/>
                  </a:lnTo>
                  <a:cubicBezTo>
                    <a:pt x="132" y="2143"/>
                    <a:pt x="150" y="2152"/>
                    <a:pt x="185" y="2152"/>
                  </a:cubicBezTo>
                  <a:cubicBezTo>
                    <a:pt x="264" y="2152"/>
                    <a:pt x="429" y="2106"/>
                    <a:pt x="669" y="1809"/>
                  </a:cubicBezTo>
                  <a:cubicBezTo>
                    <a:pt x="1015" y="1368"/>
                    <a:pt x="1409" y="449"/>
                    <a:pt x="1409" y="449"/>
                  </a:cubicBezTo>
                  <a:cubicBezTo>
                    <a:pt x="1409" y="449"/>
                    <a:pt x="1623" y="103"/>
                    <a:pt x="1325" y="19"/>
                  </a:cubicBezTo>
                  <a:cubicBezTo>
                    <a:pt x="1284" y="6"/>
                    <a:pt x="1244"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flipH="1">
              <a:off x="998980" y="3123639"/>
              <a:ext cx="519349" cy="1184990"/>
            </a:xfrm>
            <a:custGeom>
              <a:avLst/>
              <a:gdLst/>
              <a:ahLst/>
              <a:cxnLst/>
              <a:rect l="l" t="t" r="r" b="b"/>
              <a:pathLst>
                <a:path w="2709" h="6181" extrusionOk="0">
                  <a:moveTo>
                    <a:pt x="2160" y="1"/>
                  </a:moveTo>
                  <a:cubicBezTo>
                    <a:pt x="2160" y="1"/>
                    <a:pt x="1933" y="347"/>
                    <a:pt x="1504" y="454"/>
                  </a:cubicBezTo>
                  <a:cubicBezTo>
                    <a:pt x="1062" y="585"/>
                    <a:pt x="800" y="585"/>
                    <a:pt x="800" y="585"/>
                  </a:cubicBezTo>
                  <a:cubicBezTo>
                    <a:pt x="800" y="585"/>
                    <a:pt x="1" y="4152"/>
                    <a:pt x="358" y="4534"/>
                  </a:cubicBezTo>
                  <a:cubicBezTo>
                    <a:pt x="716" y="4928"/>
                    <a:pt x="1480" y="5369"/>
                    <a:pt x="1695" y="5644"/>
                  </a:cubicBezTo>
                  <a:cubicBezTo>
                    <a:pt x="1921" y="5906"/>
                    <a:pt x="2136" y="6181"/>
                    <a:pt x="2136" y="6181"/>
                  </a:cubicBezTo>
                  <a:cubicBezTo>
                    <a:pt x="2136" y="6181"/>
                    <a:pt x="2566" y="6109"/>
                    <a:pt x="2637" y="6061"/>
                  </a:cubicBezTo>
                  <a:cubicBezTo>
                    <a:pt x="2709" y="6014"/>
                    <a:pt x="2709" y="5835"/>
                    <a:pt x="2709" y="5835"/>
                  </a:cubicBezTo>
                  <a:cubicBezTo>
                    <a:pt x="2709" y="5835"/>
                    <a:pt x="2506" y="5775"/>
                    <a:pt x="2327" y="5250"/>
                  </a:cubicBezTo>
                  <a:cubicBezTo>
                    <a:pt x="2148" y="4749"/>
                    <a:pt x="2017" y="4331"/>
                    <a:pt x="1719" y="4236"/>
                  </a:cubicBezTo>
                  <a:lnTo>
                    <a:pt x="1396" y="4152"/>
                  </a:lnTo>
                  <a:cubicBezTo>
                    <a:pt x="1396" y="4152"/>
                    <a:pt x="2458" y="1337"/>
                    <a:pt x="2434" y="884"/>
                  </a:cubicBezTo>
                  <a:cubicBezTo>
                    <a:pt x="2399" y="454"/>
                    <a:pt x="2160" y="1"/>
                    <a:pt x="2160"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flipH="1">
              <a:off x="1003581" y="2252880"/>
              <a:ext cx="601594" cy="1033536"/>
            </a:xfrm>
            <a:custGeom>
              <a:avLst/>
              <a:gdLst/>
              <a:ahLst/>
              <a:cxnLst/>
              <a:rect l="l" t="t" r="r" b="b"/>
              <a:pathLst>
                <a:path w="3138" h="5391" extrusionOk="0">
                  <a:moveTo>
                    <a:pt x="2182" y="1"/>
                  </a:moveTo>
                  <a:cubicBezTo>
                    <a:pt x="2023" y="1"/>
                    <a:pt x="1826" y="164"/>
                    <a:pt x="1826" y="164"/>
                  </a:cubicBezTo>
                  <a:lnTo>
                    <a:pt x="1647" y="367"/>
                  </a:lnTo>
                  <a:lnTo>
                    <a:pt x="1647" y="522"/>
                  </a:lnTo>
                  <a:cubicBezTo>
                    <a:pt x="1647" y="522"/>
                    <a:pt x="1555" y="371"/>
                    <a:pt x="1454" y="371"/>
                  </a:cubicBezTo>
                  <a:cubicBezTo>
                    <a:pt x="1418" y="371"/>
                    <a:pt x="1382" y="390"/>
                    <a:pt x="1348" y="439"/>
                  </a:cubicBezTo>
                  <a:cubicBezTo>
                    <a:pt x="1348" y="439"/>
                    <a:pt x="644" y="1441"/>
                    <a:pt x="513" y="1656"/>
                  </a:cubicBezTo>
                  <a:cubicBezTo>
                    <a:pt x="358" y="1859"/>
                    <a:pt x="263" y="2037"/>
                    <a:pt x="394" y="2324"/>
                  </a:cubicBezTo>
                  <a:cubicBezTo>
                    <a:pt x="525" y="2610"/>
                    <a:pt x="633" y="2813"/>
                    <a:pt x="633" y="2813"/>
                  </a:cubicBezTo>
                  <a:lnTo>
                    <a:pt x="561" y="3338"/>
                  </a:lnTo>
                  <a:cubicBezTo>
                    <a:pt x="561" y="3338"/>
                    <a:pt x="358" y="3505"/>
                    <a:pt x="322" y="3648"/>
                  </a:cubicBezTo>
                  <a:cubicBezTo>
                    <a:pt x="275" y="3803"/>
                    <a:pt x="215" y="3803"/>
                    <a:pt x="215" y="3803"/>
                  </a:cubicBezTo>
                  <a:cubicBezTo>
                    <a:pt x="215" y="3803"/>
                    <a:pt x="0" y="4435"/>
                    <a:pt x="704" y="4936"/>
                  </a:cubicBezTo>
                  <a:cubicBezTo>
                    <a:pt x="1190" y="5274"/>
                    <a:pt x="1694" y="5390"/>
                    <a:pt x="2029" y="5390"/>
                  </a:cubicBezTo>
                  <a:cubicBezTo>
                    <a:pt x="2179" y="5390"/>
                    <a:pt x="2296" y="5367"/>
                    <a:pt x="2362" y="5330"/>
                  </a:cubicBezTo>
                  <a:cubicBezTo>
                    <a:pt x="2565" y="5223"/>
                    <a:pt x="2720" y="4829"/>
                    <a:pt x="2720" y="4829"/>
                  </a:cubicBezTo>
                  <a:lnTo>
                    <a:pt x="2422" y="3875"/>
                  </a:lnTo>
                  <a:cubicBezTo>
                    <a:pt x="2422" y="3875"/>
                    <a:pt x="3078" y="1668"/>
                    <a:pt x="3102" y="1441"/>
                  </a:cubicBezTo>
                  <a:cubicBezTo>
                    <a:pt x="3138" y="1226"/>
                    <a:pt x="2899" y="880"/>
                    <a:pt x="2828" y="833"/>
                  </a:cubicBezTo>
                  <a:cubicBezTo>
                    <a:pt x="2792" y="821"/>
                    <a:pt x="2673" y="773"/>
                    <a:pt x="2565" y="654"/>
                  </a:cubicBezTo>
                  <a:cubicBezTo>
                    <a:pt x="2482" y="558"/>
                    <a:pt x="2410" y="427"/>
                    <a:pt x="2374" y="224"/>
                  </a:cubicBezTo>
                  <a:cubicBezTo>
                    <a:pt x="2353" y="54"/>
                    <a:pt x="2274" y="1"/>
                    <a:pt x="2182"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flipH="1">
              <a:off x="1490720" y="2526454"/>
              <a:ext cx="542930" cy="171201"/>
            </a:xfrm>
            <a:custGeom>
              <a:avLst/>
              <a:gdLst/>
              <a:ahLst/>
              <a:cxnLst/>
              <a:rect l="l" t="t" r="r" b="b"/>
              <a:pathLst>
                <a:path w="2832" h="893" extrusionOk="0">
                  <a:moveTo>
                    <a:pt x="777" y="0"/>
                  </a:moveTo>
                  <a:cubicBezTo>
                    <a:pt x="766" y="0"/>
                    <a:pt x="755" y="1"/>
                    <a:pt x="744" y="2"/>
                  </a:cubicBezTo>
                  <a:cubicBezTo>
                    <a:pt x="606" y="10"/>
                    <a:pt x="452" y="35"/>
                    <a:pt x="326" y="35"/>
                  </a:cubicBezTo>
                  <a:cubicBezTo>
                    <a:pt x="267" y="35"/>
                    <a:pt x="213" y="29"/>
                    <a:pt x="171" y="14"/>
                  </a:cubicBezTo>
                  <a:cubicBezTo>
                    <a:pt x="156" y="9"/>
                    <a:pt x="142" y="7"/>
                    <a:pt x="128" y="7"/>
                  </a:cubicBezTo>
                  <a:cubicBezTo>
                    <a:pt x="39" y="7"/>
                    <a:pt x="0" y="101"/>
                    <a:pt x="52" y="121"/>
                  </a:cubicBezTo>
                  <a:cubicBezTo>
                    <a:pt x="112" y="157"/>
                    <a:pt x="482" y="157"/>
                    <a:pt x="482" y="157"/>
                  </a:cubicBezTo>
                  <a:lnTo>
                    <a:pt x="183" y="241"/>
                  </a:lnTo>
                  <a:cubicBezTo>
                    <a:pt x="183" y="241"/>
                    <a:pt x="136" y="276"/>
                    <a:pt x="136" y="300"/>
                  </a:cubicBezTo>
                  <a:lnTo>
                    <a:pt x="136" y="348"/>
                  </a:lnTo>
                  <a:cubicBezTo>
                    <a:pt x="136" y="348"/>
                    <a:pt x="88" y="372"/>
                    <a:pt x="88" y="420"/>
                  </a:cubicBezTo>
                  <a:lnTo>
                    <a:pt x="88" y="467"/>
                  </a:lnTo>
                  <a:cubicBezTo>
                    <a:pt x="88" y="467"/>
                    <a:pt x="76" y="467"/>
                    <a:pt x="76" y="491"/>
                  </a:cubicBezTo>
                  <a:cubicBezTo>
                    <a:pt x="76" y="539"/>
                    <a:pt x="76" y="539"/>
                    <a:pt x="112" y="575"/>
                  </a:cubicBezTo>
                  <a:cubicBezTo>
                    <a:pt x="123" y="597"/>
                    <a:pt x="124" y="732"/>
                    <a:pt x="162" y="732"/>
                  </a:cubicBezTo>
                  <a:cubicBezTo>
                    <a:pt x="165" y="732"/>
                    <a:pt x="168" y="731"/>
                    <a:pt x="171" y="730"/>
                  </a:cubicBezTo>
                  <a:cubicBezTo>
                    <a:pt x="207" y="718"/>
                    <a:pt x="207" y="575"/>
                    <a:pt x="207" y="575"/>
                  </a:cubicBezTo>
                  <a:cubicBezTo>
                    <a:pt x="207" y="575"/>
                    <a:pt x="386" y="587"/>
                    <a:pt x="541" y="599"/>
                  </a:cubicBezTo>
                  <a:cubicBezTo>
                    <a:pt x="600" y="603"/>
                    <a:pt x="662" y="606"/>
                    <a:pt x="718" y="606"/>
                  </a:cubicBezTo>
                  <a:cubicBezTo>
                    <a:pt x="796" y="606"/>
                    <a:pt x="864" y="601"/>
                    <a:pt x="899" y="587"/>
                  </a:cubicBezTo>
                  <a:lnTo>
                    <a:pt x="983" y="539"/>
                  </a:lnTo>
                  <a:cubicBezTo>
                    <a:pt x="983" y="539"/>
                    <a:pt x="1901" y="873"/>
                    <a:pt x="2140" y="885"/>
                  </a:cubicBezTo>
                  <a:cubicBezTo>
                    <a:pt x="2195" y="890"/>
                    <a:pt x="2244" y="893"/>
                    <a:pt x="2287" y="893"/>
                  </a:cubicBezTo>
                  <a:cubicBezTo>
                    <a:pt x="2428" y="893"/>
                    <a:pt x="2500" y="867"/>
                    <a:pt x="2510" y="849"/>
                  </a:cubicBezTo>
                  <a:cubicBezTo>
                    <a:pt x="2522" y="849"/>
                    <a:pt x="2832" y="455"/>
                    <a:pt x="2438" y="229"/>
                  </a:cubicBezTo>
                  <a:cubicBezTo>
                    <a:pt x="2438" y="229"/>
                    <a:pt x="2311" y="161"/>
                    <a:pt x="2129" y="161"/>
                  </a:cubicBezTo>
                  <a:cubicBezTo>
                    <a:pt x="2094" y="161"/>
                    <a:pt x="2058" y="163"/>
                    <a:pt x="2021" y="169"/>
                  </a:cubicBezTo>
                  <a:cubicBezTo>
                    <a:pt x="1782" y="193"/>
                    <a:pt x="1090" y="193"/>
                    <a:pt x="1090" y="193"/>
                  </a:cubicBezTo>
                  <a:cubicBezTo>
                    <a:pt x="1090" y="193"/>
                    <a:pt x="972" y="0"/>
                    <a:pt x="777"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flipH="1">
              <a:off x="1284824" y="2318638"/>
              <a:ext cx="4793" cy="36809"/>
            </a:xfrm>
            <a:custGeom>
              <a:avLst/>
              <a:gdLst/>
              <a:ahLst/>
              <a:cxnLst/>
              <a:rect l="l" t="t" r="r" b="b"/>
              <a:pathLst>
                <a:path w="25" h="192" extrusionOk="0">
                  <a:moveTo>
                    <a:pt x="24" y="0"/>
                  </a:moveTo>
                  <a:cubicBezTo>
                    <a:pt x="24" y="0"/>
                    <a:pt x="24" y="0"/>
                    <a:pt x="24" y="0"/>
                  </a:cubicBezTo>
                  <a:lnTo>
                    <a:pt x="24" y="0"/>
                  </a:lnTo>
                  <a:close/>
                  <a:moveTo>
                    <a:pt x="24" y="0"/>
                  </a:moveTo>
                  <a:cubicBezTo>
                    <a:pt x="13" y="12"/>
                    <a:pt x="13" y="24"/>
                    <a:pt x="13" y="24"/>
                  </a:cubicBezTo>
                  <a:cubicBezTo>
                    <a:pt x="13" y="26"/>
                    <a:pt x="13" y="28"/>
                    <a:pt x="14" y="30"/>
                  </a:cubicBezTo>
                  <a:lnTo>
                    <a:pt x="14" y="30"/>
                  </a:lnTo>
                  <a:cubicBezTo>
                    <a:pt x="17" y="12"/>
                    <a:pt x="24" y="10"/>
                    <a:pt x="24" y="0"/>
                  </a:cubicBezTo>
                  <a:lnTo>
                    <a:pt x="24" y="0"/>
                  </a:lnTo>
                  <a:cubicBezTo>
                    <a:pt x="24" y="13"/>
                    <a:pt x="21" y="33"/>
                    <a:pt x="18" y="50"/>
                  </a:cubicBezTo>
                  <a:lnTo>
                    <a:pt x="18" y="50"/>
                  </a:lnTo>
                  <a:cubicBezTo>
                    <a:pt x="17" y="43"/>
                    <a:pt x="15" y="37"/>
                    <a:pt x="14" y="30"/>
                  </a:cubicBezTo>
                  <a:lnTo>
                    <a:pt x="14" y="30"/>
                  </a:lnTo>
                  <a:cubicBezTo>
                    <a:pt x="13" y="35"/>
                    <a:pt x="13" y="41"/>
                    <a:pt x="13" y="48"/>
                  </a:cubicBezTo>
                  <a:cubicBezTo>
                    <a:pt x="2" y="81"/>
                    <a:pt x="1" y="133"/>
                    <a:pt x="1" y="178"/>
                  </a:cubicBezTo>
                  <a:lnTo>
                    <a:pt x="1" y="178"/>
                  </a:lnTo>
                  <a:cubicBezTo>
                    <a:pt x="1" y="178"/>
                    <a:pt x="1" y="179"/>
                    <a:pt x="1" y="179"/>
                  </a:cubicBezTo>
                  <a:lnTo>
                    <a:pt x="1" y="179"/>
                  </a:lnTo>
                  <a:cubicBezTo>
                    <a:pt x="1" y="183"/>
                    <a:pt x="1" y="187"/>
                    <a:pt x="1" y="191"/>
                  </a:cubicBezTo>
                  <a:lnTo>
                    <a:pt x="24" y="191"/>
                  </a:lnTo>
                  <a:lnTo>
                    <a:pt x="24" y="84"/>
                  </a:lnTo>
                  <a:lnTo>
                    <a:pt x="24" y="0"/>
                  </a:lnTo>
                  <a:close/>
                </a:path>
              </a:pathLst>
            </a:custGeom>
            <a:solidFill>
              <a:srgbClr val="A2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flipH="1">
              <a:off x="960062" y="2324006"/>
              <a:ext cx="645113" cy="962409"/>
            </a:xfrm>
            <a:custGeom>
              <a:avLst/>
              <a:gdLst/>
              <a:ahLst/>
              <a:cxnLst/>
              <a:rect l="l" t="t" r="r" b="b"/>
              <a:pathLst>
                <a:path w="3365" h="5020" extrusionOk="0">
                  <a:moveTo>
                    <a:pt x="1454" y="0"/>
                  </a:moveTo>
                  <a:cubicBezTo>
                    <a:pt x="1418" y="0"/>
                    <a:pt x="1382" y="19"/>
                    <a:pt x="1348" y="68"/>
                  </a:cubicBezTo>
                  <a:cubicBezTo>
                    <a:pt x="1348" y="68"/>
                    <a:pt x="644" y="1070"/>
                    <a:pt x="513" y="1285"/>
                  </a:cubicBezTo>
                  <a:cubicBezTo>
                    <a:pt x="358" y="1488"/>
                    <a:pt x="263" y="1666"/>
                    <a:pt x="394" y="1953"/>
                  </a:cubicBezTo>
                  <a:cubicBezTo>
                    <a:pt x="525" y="2239"/>
                    <a:pt x="633" y="2442"/>
                    <a:pt x="633" y="2442"/>
                  </a:cubicBezTo>
                  <a:lnTo>
                    <a:pt x="561" y="2967"/>
                  </a:lnTo>
                  <a:cubicBezTo>
                    <a:pt x="561" y="2967"/>
                    <a:pt x="358" y="3134"/>
                    <a:pt x="322" y="3277"/>
                  </a:cubicBezTo>
                  <a:cubicBezTo>
                    <a:pt x="275" y="3432"/>
                    <a:pt x="215" y="3432"/>
                    <a:pt x="215" y="3432"/>
                  </a:cubicBezTo>
                  <a:cubicBezTo>
                    <a:pt x="215" y="3432"/>
                    <a:pt x="0" y="4064"/>
                    <a:pt x="704" y="4565"/>
                  </a:cubicBezTo>
                  <a:cubicBezTo>
                    <a:pt x="1190" y="4903"/>
                    <a:pt x="1694" y="5019"/>
                    <a:pt x="2029" y="5019"/>
                  </a:cubicBezTo>
                  <a:cubicBezTo>
                    <a:pt x="2179" y="5019"/>
                    <a:pt x="2296" y="4996"/>
                    <a:pt x="2362" y="4959"/>
                  </a:cubicBezTo>
                  <a:cubicBezTo>
                    <a:pt x="2565" y="4852"/>
                    <a:pt x="2720" y="4458"/>
                    <a:pt x="2720" y="4458"/>
                  </a:cubicBezTo>
                  <a:lnTo>
                    <a:pt x="2422" y="3504"/>
                  </a:lnTo>
                  <a:cubicBezTo>
                    <a:pt x="2422" y="3504"/>
                    <a:pt x="3078" y="1297"/>
                    <a:pt x="3102" y="1070"/>
                  </a:cubicBezTo>
                  <a:cubicBezTo>
                    <a:pt x="3138" y="855"/>
                    <a:pt x="3365" y="915"/>
                    <a:pt x="2828" y="450"/>
                  </a:cubicBezTo>
                  <a:cubicBezTo>
                    <a:pt x="2792" y="414"/>
                    <a:pt x="2673" y="390"/>
                    <a:pt x="2565" y="271"/>
                  </a:cubicBezTo>
                  <a:lnTo>
                    <a:pt x="2565" y="271"/>
                  </a:lnTo>
                  <a:cubicBezTo>
                    <a:pt x="2661" y="390"/>
                    <a:pt x="2243" y="605"/>
                    <a:pt x="2016" y="724"/>
                  </a:cubicBezTo>
                  <a:cubicBezTo>
                    <a:pt x="1790" y="843"/>
                    <a:pt x="1432" y="1237"/>
                    <a:pt x="1432" y="1237"/>
                  </a:cubicBezTo>
                  <a:lnTo>
                    <a:pt x="1647" y="151"/>
                  </a:lnTo>
                  <a:cubicBezTo>
                    <a:pt x="1647" y="151"/>
                    <a:pt x="1555"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flipH="1">
              <a:off x="1252807" y="2311736"/>
              <a:ext cx="215101" cy="402793"/>
            </a:xfrm>
            <a:custGeom>
              <a:avLst/>
              <a:gdLst/>
              <a:ahLst/>
              <a:cxnLst/>
              <a:rect l="l" t="t" r="r" b="b"/>
              <a:pathLst>
                <a:path w="1122" h="2101" extrusionOk="0">
                  <a:moveTo>
                    <a:pt x="1121" y="1"/>
                  </a:moveTo>
                  <a:lnTo>
                    <a:pt x="943" y="36"/>
                  </a:lnTo>
                  <a:cubicBezTo>
                    <a:pt x="943" y="36"/>
                    <a:pt x="298" y="1062"/>
                    <a:pt x="155" y="1492"/>
                  </a:cubicBezTo>
                  <a:cubicBezTo>
                    <a:pt x="0" y="1921"/>
                    <a:pt x="0" y="2100"/>
                    <a:pt x="0" y="2100"/>
                  </a:cubicBezTo>
                  <a:cubicBezTo>
                    <a:pt x="0" y="2100"/>
                    <a:pt x="215" y="1432"/>
                    <a:pt x="573" y="883"/>
                  </a:cubicBezTo>
                  <a:cubicBezTo>
                    <a:pt x="931" y="311"/>
                    <a:pt x="1121" y="1"/>
                    <a:pt x="1121"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flipH="1">
              <a:off x="1083526" y="2341452"/>
              <a:ext cx="320352" cy="398192"/>
            </a:xfrm>
            <a:custGeom>
              <a:avLst/>
              <a:gdLst/>
              <a:ahLst/>
              <a:cxnLst/>
              <a:rect l="l" t="t" r="r" b="b"/>
              <a:pathLst>
                <a:path w="1671" h="2077" extrusionOk="0">
                  <a:moveTo>
                    <a:pt x="1372" y="1"/>
                  </a:moveTo>
                  <a:cubicBezTo>
                    <a:pt x="1372" y="1"/>
                    <a:pt x="1658" y="561"/>
                    <a:pt x="1098" y="788"/>
                  </a:cubicBezTo>
                  <a:cubicBezTo>
                    <a:pt x="585" y="1015"/>
                    <a:pt x="0" y="2077"/>
                    <a:pt x="0" y="2077"/>
                  </a:cubicBezTo>
                  <a:cubicBezTo>
                    <a:pt x="0" y="2077"/>
                    <a:pt x="764" y="1039"/>
                    <a:pt x="1181" y="907"/>
                  </a:cubicBezTo>
                  <a:cubicBezTo>
                    <a:pt x="1563" y="788"/>
                    <a:pt x="1670" y="239"/>
                    <a:pt x="1551" y="132"/>
                  </a:cubicBezTo>
                  <a:lnTo>
                    <a:pt x="1372" y="1"/>
                  </a:ln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flipH="1">
              <a:off x="1392374" y="2670814"/>
              <a:ext cx="80136" cy="208394"/>
            </a:xfrm>
            <a:custGeom>
              <a:avLst/>
              <a:gdLst/>
              <a:ahLst/>
              <a:cxnLst/>
              <a:rect l="l" t="t" r="r" b="b"/>
              <a:pathLst>
                <a:path w="418" h="1087" extrusionOk="0">
                  <a:moveTo>
                    <a:pt x="0" y="1"/>
                  </a:moveTo>
                  <a:lnTo>
                    <a:pt x="0" y="848"/>
                  </a:lnTo>
                  <a:lnTo>
                    <a:pt x="418" y="1086"/>
                  </a:lnTo>
                  <a:lnTo>
                    <a:pt x="418" y="239"/>
                  </a:lnTo>
                  <a:lnTo>
                    <a:pt x="0" y="1"/>
                  </a:lnTo>
                  <a:close/>
                </a:path>
              </a:pathLst>
            </a:custGeom>
            <a:solidFill>
              <a:srgbClr val="274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flipH="1">
              <a:off x="1401385" y="2693628"/>
              <a:ext cx="62115" cy="162574"/>
            </a:xfrm>
            <a:custGeom>
              <a:avLst/>
              <a:gdLst/>
              <a:ahLst/>
              <a:cxnLst/>
              <a:rect l="l" t="t" r="r" b="b"/>
              <a:pathLst>
                <a:path w="324" h="848" extrusionOk="0">
                  <a:moveTo>
                    <a:pt x="1" y="1"/>
                  </a:moveTo>
                  <a:lnTo>
                    <a:pt x="1" y="669"/>
                  </a:lnTo>
                  <a:lnTo>
                    <a:pt x="323" y="848"/>
                  </a:lnTo>
                  <a:lnTo>
                    <a:pt x="323" y="18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flipH="1">
              <a:off x="1069914" y="1991576"/>
              <a:ext cx="303481" cy="297350"/>
            </a:xfrm>
            <a:custGeom>
              <a:avLst/>
              <a:gdLst/>
              <a:ahLst/>
              <a:cxnLst/>
              <a:rect l="l" t="t" r="r" b="b"/>
              <a:pathLst>
                <a:path w="1583" h="1551" extrusionOk="0">
                  <a:moveTo>
                    <a:pt x="903" y="0"/>
                  </a:moveTo>
                  <a:cubicBezTo>
                    <a:pt x="330" y="0"/>
                    <a:pt x="104" y="561"/>
                    <a:pt x="104" y="561"/>
                  </a:cubicBezTo>
                  <a:cubicBezTo>
                    <a:pt x="1" y="1050"/>
                    <a:pt x="347" y="1551"/>
                    <a:pt x="816" y="1551"/>
                  </a:cubicBezTo>
                  <a:cubicBezTo>
                    <a:pt x="1000" y="1551"/>
                    <a:pt x="1202" y="1474"/>
                    <a:pt x="1404" y="1289"/>
                  </a:cubicBezTo>
                  <a:cubicBezTo>
                    <a:pt x="1523" y="1181"/>
                    <a:pt x="1559" y="812"/>
                    <a:pt x="1571" y="692"/>
                  </a:cubicBezTo>
                  <a:cubicBezTo>
                    <a:pt x="1583" y="573"/>
                    <a:pt x="1464"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flipH="1">
              <a:off x="1069914" y="2097018"/>
              <a:ext cx="320352" cy="296391"/>
            </a:xfrm>
            <a:custGeom>
              <a:avLst/>
              <a:gdLst/>
              <a:ahLst/>
              <a:cxnLst/>
              <a:rect l="l" t="t" r="r" b="b"/>
              <a:pathLst>
                <a:path w="1671" h="1546" extrusionOk="0">
                  <a:moveTo>
                    <a:pt x="322" y="0"/>
                  </a:moveTo>
                  <a:cubicBezTo>
                    <a:pt x="240" y="0"/>
                    <a:pt x="192" y="11"/>
                    <a:pt x="192" y="11"/>
                  </a:cubicBezTo>
                  <a:cubicBezTo>
                    <a:pt x="192" y="11"/>
                    <a:pt x="72" y="369"/>
                    <a:pt x="72" y="429"/>
                  </a:cubicBezTo>
                  <a:cubicBezTo>
                    <a:pt x="72" y="500"/>
                    <a:pt x="120" y="476"/>
                    <a:pt x="108" y="560"/>
                  </a:cubicBezTo>
                  <a:cubicBezTo>
                    <a:pt x="96" y="631"/>
                    <a:pt x="1" y="775"/>
                    <a:pt x="72" y="894"/>
                  </a:cubicBezTo>
                  <a:cubicBezTo>
                    <a:pt x="156" y="1037"/>
                    <a:pt x="156" y="1180"/>
                    <a:pt x="156" y="1252"/>
                  </a:cubicBezTo>
                  <a:cubicBezTo>
                    <a:pt x="156" y="1347"/>
                    <a:pt x="120" y="1455"/>
                    <a:pt x="227" y="1490"/>
                  </a:cubicBezTo>
                  <a:cubicBezTo>
                    <a:pt x="289" y="1518"/>
                    <a:pt x="323" y="1546"/>
                    <a:pt x="385" y="1546"/>
                  </a:cubicBezTo>
                  <a:cubicBezTo>
                    <a:pt x="430" y="1546"/>
                    <a:pt x="489" y="1531"/>
                    <a:pt x="585" y="1490"/>
                  </a:cubicBezTo>
                  <a:cubicBezTo>
                    <a:pt x="812" y="1407"/>
                    <a:pt x="1003" y="1335"/>
                    <a:pt x="1086" y="1240"/>
                  </a:cubicBezTo>
                  <a:cubicBezTo>
                    <a:pt x="1194" y="1168"/>
                    <a:pt x="1289" y="989"/>
                    <a:pt x="1289" y="989"/>
                  </a:cubicBezTo>
                  <a:cubicBezTo>
                    <a:pt x="1289" y="989"/>
                    <a:pt x="1296" y="994"/>
                    <a:pt x="1312" y="994"/>
                  </a:cubicBezTo>
                  <a:cubicBezTo>
                    <a:pt x="1333" y="994"/>
                    <a:pt x="1367" y="987"/>
                    <a:pt x="1420" y="954"/>
                  </a:cubicBezTo>
                  <a:cubicBezTo>
                    <a:pt x="1504" y="894"/>
                    <a:pt x="1611" y="775"/>
                    <a:pt x="1611" y="775"/>
                  </a:cubicBezTo>
                  <a:cubicBezTo>
                    <a:pt x="1611" y="775"/>
                    <a:pt x="1671" y="572"/>
                    <a:pt x="1647" y="536"/>
                  </a:cubicBezTo>
                  <a:cubicBezTo>
                    <a:pt x="1639" y="532"/>
                    <a:pt x="1629" y="530"/>
                    <a:pt x="1619" y="530"/>
                  </a:cubicBezTo>
                  <a:cubicBezTo>
                    <a:pt x="1567" y="530"/>
                    <a:pt x="1492" y="572"/>
                    <a:pt x="1492" y="572"/>
                  </a:cubicBezTo>
                  <a:lnTo>
                    <a:pt x="1373" y="584"/>
                  </a:lnTo>
                  <a:cubicBezTo>
                    <a:pt x="1373" y="584"/>
                    <a:pt x="1260" y="778"/>
                    <a:pt x="1186" y="778"/>
                  </a:cubicBezTo>
                  <a:cubicBezTo>
                    <a:pt x="1181" y="778"/>
                    <a:pt x="1175" y="777"/>
                    <a:pt x="1170" y="775"/>
                  </a:cubicBezTo>
                  <a:cubicBezTo>
                    <a:pt x="1170" y="775"/>
                    <a:pt x="1229" y="405"/>
                    <a:pt x="1074" y="285"/>
                  </a:cubicBezTo>
                  <a:cubicBezTo>
                    <a:pt x="768" y="42"/>
                    <a:pt x="481" y="0"/>
                    <a:pt x="322"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flipH="1">
              <a:off x="838901" y="2442101"/>
              <a:ext cx="361570" cy="979664"/>
            </a:xfrm>
            <a:custGeom>
              <a:avLst/>
              <a:gdLst/>
              <a:ahLst/>
              <a:cxnLst/>
              <a:rect l="l" t="t" r="r" b="b"/>
              <a:pathLst>
                <a:path w="1886" h="5110" extrusionOk="0">
                  <a:moveTo>
                    <a:pt x="741" y="1"/>
                  </a:moveTo>
                  <a:cubicBezTo>
                    <a:pt x="634" y="1"/>
                    <a:pt x="546" y="52"/>
                    <a:pt x="502" y="156"/>
                  </a:cubicBezTo>
                  <a:cubicBezTo>
                    <a:pt x="430" y="418"/>
                    <a:pt x="550" y="681"/>
                    <a:pt x="633" y="967"/>
                  </a:cubicBezTo>
                  <a:cubicBezTo>
                    <a:pt x="633" y="967"/>
                    <a:pt x="717" y="1134"/>
                    <a:pt x="872" y="1587"/>
                  </a:cubicBezTo>
                  <a:cubicBezTo>
                    <a:pt x="1039" y="2053"/>
                    <a:pt x="1087" y="2410"/>
                    <a:pt x="1087" y="2410"/>
                  </a:cubicBezTo>
                  <a:lnTo>
                    <a:pt x="609" y="3854"/>
                  </a:lnTo>
                  <a:lnTo>
                    <a:pt x="239" y="4307"/>
                  </a:lnTo>
                  <a:lnTo>
                    <a:pt x="120" y="4725"/>
                  </a:lnTo>
                  <a:cubicBezTo>
                    <a:pt x="120" y="4725"/>
                    <a:pt x="61" y="4785"/>
                    <a:pt x="25" y="4832"/>
                  </a:cubicBezTo>
                  <a:cubicBezTo>
                    <a:pt x="1" y="4892"/>
                    <a:pt x="1" y="4952"/>
                    <a:pt x="1" y="4952"/>
                  </a:cubicBezTo>
                  <a:cubicBezTo>
                    <a:pt x="1" y="4952"/>
                    <a:pt x="11" y="4978"/>
                    <a:pt x="33" y="4978"/>
                  </a:cubicBezTo>
                  <a:cubicBezTo>
                    <a:pt x="43" y="4978"/>
                    <a:pt x="57" y="4971"/>
                    <a:pt x="72" y="4952"/>
                  </a:cubicBezTo>
                  <a:lnTo>
                    <a:pt x="204" y="4773"/>
                  </a:lnTo>
                  <a:lnTo>
                    <a:pt x="311" y="4510"/>
                  </a:lnTo>
                  <a:lnTo>
                    <a:pt x="216" y="4797"/>
                  </a:lnTo>
                  <a:cubicBezTo>
                    <a:pt x="216" y="4797"/>
                    <a:pt x="144" y="4916"/>
                    <a:pt x="144" y="4987"/>
                  </a:cubicBezTo>
                  <a:cubicBezTo>
                    <a:pt x="132" y="5059"/>
                    <a:pt x="180" y="5083"/>
                    <a:pt x="180" y="5083"/>
                  </a:cubicBezTo>
                  <a:cubicBezTo>
                    <a:pt x="192" y="5083"/>
                    <a:pt x="275" y="4928"/>
                    <a:pt x="275" y="4928"/>
                  </a:cubicBezTo>
                  <a:lnTo>
                    <a:pt x="430" y="4570"/>
                  </a:lnTo>
                  <a:lnTo>
                    <a:pt x="311" y="4940"/>
                  </a:lnTo>
                  <a:lnTo>
                    <a:pt x="204" y="5083"/>
                  </a:lnTo>
                  <a:cubicBezTo>
                    <a:pt x="204" y="5083"/>
                    <a:pt x="204" y="5109"/>
                    <a:pt x="232" y="5109"/>
                  </a:cubicBezTo>
                  <a:cubicBezTo>
                    <a:pt x="246" y="5109"/>
                    <a:pt x="267" y="5103"/>
                    <a:pt x="299" y="5083"/>
                  </a:cubicBezTo>
                  <a:cubicBezTo>
                    <a:pt x="383" y="5023"/>
                    <a:pt x="371" y="5047"/>
                    <a:pt x="418" y="4975"/>
                  </a:cubicBezTo>
                  <a:cubicBezTo>
                    <a:pt x="442" y="4940"/>
                    <a:pt x="597" y="4582"/>
                    <a:pt x="597" y="4582"/>
                  </a:cubicBezTo>
                  <a:lnTo>
                    <a:pt x="597" y="4582"/>
                  </a:lnTo>
                  <a:lnTo>
                    <a:pt x="550" y="4749"/>
                  </a:lnTo>
                  <a:cubicBezTo>
                    <a:pt x="550" y="4749"/>
                    <a:pt x="478" y="4856"/>
                    <a:pt x="490" y="4880"/>
                  </a:cubicBezTo>
                  <a:cubicBezTo>
                    <a:pt x="495" y="4896"/>
                    <a:pt x="501" y="4903"/>
                    <a:pt x="509" y="4903"/>
                  </a:cubicBezTo>
                  <a:cubicBezTo>
                    <a:pt x="520" y="4903"/>
                    <a:pt x="535" y="4893"/>
                    <a:pt x="562" y="4880"/>
                  </a:cubicBezTo>
                  <a:cubicBezTo>
                    <a:pt x="609" y="4856"/>
                    <a:pt x="657" y="4761"/>
                    <a:pt x="657" y="4761"/>
                  </a:cubicBezTo>
                  <a:cubicBezTo>
                    <a:pt x="657" y="4761"/>
                    <a:pt x="752" y="4379"/>
                    <a:pt x="776" y="4367"/>
                  </a:cubicBezTo>
                  <a:cubicBezTo>
                    <a:pt x="800" y="4343"/>
                    <a:pt x="872" y="4093"/>
                    <a:pt x="872" y="4093"/>
                  </a:cubicBezTo>
                  <a:cubicBezTo>
                    <a:pt x="872" y="4093"/>
                    <a:pt x="1313" y="3365"/>
                    <a:pt x="1444" y="3186"/>
                  </a:cubicBezTo>
                  <a:cubicBezTo>
                    <a:pt x="1886" y="2542"/>
                    <a:pt x="1635" y="2196"/>
                    <a:pt x="1588" y="1981"/>
                  </a:cubicBezTo>
                  <a:cubicBezTo>
                    <a:pt x="1552" y="1754"/>
                    <a:pt x="1504" y="1707"/>
                    <a:pt x="1444" y="1480"/>
                  </a:cubicBezTo>
                  <a:cubicBezTo>
                    <a:pt x="1385" y="1277"/>
                    <a:pt x="1409" y="490"/>
                    <a:pt x="1158" y="215"/>
                  </a:cubicBezTo>
                  <a:cubicBezTo>
                    <a:pt x="1022" y="73"/>
                    <a:pt x="869" y="1"/>
                    <a:pt x="741"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flipH="1">
              <a:off x="1078925" y="3180961"/>
              <a:ext cx="162572" cy="96049"/>
            </a:xfrm>
            <a:custGeom>
              <a:avLst/>
              <a:gdLst/>
              <a:ahLst/>
              <a:cxnLst/>
              <a:rect l="l" t="t" r="r" b="b"/>
              <a:pathLst>
                <a:path w="848" h="501" extrusionOk="0">
                  <a:moveTo>
                    <a:pt x="847" y="0"/>
                  </a:moveTo>
                  <a:cubicBezTo>
                    <a:pt x="847" y="0"/>
                    <a:pt x="692" y="36"/>
                    <a:pt x="573" y="143"/>
                  </a:cubicBezTo>
                  <a:cubicBezTo>
                    <a:pt x="513" y="179"/>
                    <a:pt x="298" y="215"/>
                    <a:pt x="251" y="298"/>
                  </a:cubicBezTo>
                  <a:cubicBezTo>
                    <a:pt x="191" y="394"/>
                    <a:pt x="72" y="418"/>
                    <a:pt x="72" y="418"/>
                  </a:cubicBezTo>
                  <a:cubicBezTo>
                    <a:pt x="72" y="418"/>
                    <a:pt x="0" y="418"/>
                    <a:pt x="96" y="477"/>
                  </a:cubicBezTo>
                  <a:cubicBezTo>
                    <a:pt x="119" y="494"/>
                    <a:pt x="144" y="500"/>
                    <a:pt x="170" y="500"/>
                  </a:cubicBezTo>
                  <a:cubicBezTo>
                    <a:pt x="236" y="500"/>
                    <a:pt x="303" y="459"/>
                    <a:pt x="346" y="441"/>
                  </a:cubicBezTo>
                  <a:cubicBezTo>
                    <a:pt x="363" y="428"/>
                    <a:pt x="381" y="423"/>
                    <a:pt x="398" y="423"/>
                  </a:cubicBezTo>
                  <a:cubicBezTo>
                    <a:pt x="441" y="423"/>
                    <a:pt x="477" y="453"/>
                    <a:pt x="477" y="453"/>
                  </a:cubicBezTo>
                  <a:lnTo>
                    <a:pt x="847" y="0"/>
                  </a:ln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flipH="1">
              <a:off x="1138547" y="2074780"/>
              <a:ext cx="164681" cy="271468"/>
            </a:xfrm>
            <a:custGeom>
              <a:avLst/>
              <a:gdLst/>
              <a:ahLst/>
              <a:cxnLst/>
              <a:rect l="l" t="t" r="r" b="b"/>
              <a:pathLst>
                <a:path w="859" h="1416" extrusionOk="0">
                  <a:moveTo>
                    <a:pt x="162" y="1"/>
                  </a:moveTo>
                  <a:cubicBezTo>
                    <a:pt x="91" y="1"/>
                    <a:pt x="33" y="21"/>
                    <a:pt x="0" y="67"/>
                  </a:cubicBezTo>
                  <a:cubicBezTo>
                    <a:pt x="0" y="67"/>
                    <a:pt x="0" y="366"/>
                    <a:pt x="179" y="461"/>
                  </a:cubicBezTo>
                  <a:cubicBezTo>
                    <a:pt x="358" y="569"/>
                    <a:pt x="549" y="664"/>
                    <a:pt x="489" y="903"/>
                  </a:cubicBezTo>
                  <a:cubicBezTo>
                    <a:pt x="430" y="1141"/>
                    <a:pt x="477" y="1225"/>
                    <a:pt x="573" y="1320"/>
                  </a:cubicBezTo>
                  <a:cubicBezTo>
                    <a:pt x="680" y="1416"/>
                    <a:pt x="752" y="1416"/>
                    <a:pt x="752" y="1416"/>
                  </a:cubicBezTo>
                  <a:cubicBezTo>
                    <a:pt x="752" y="1416"/>
                    <a:pt x="537" y="1260"/>
                    <a:pt x="656" y="1081"/>
                  </a:cubicBezTo>
                  <a:cubicBezTo>
                    <a:pt x="752" y="903"/>
                    <a:pt x="859" y="521"/>
                    <a:pt x="752" y="342"/>
                  </a:cubicBezTo>
                  <a:cubicBezTo>
                    <a:pt x="622" y="143"/>
                    <a:pt x="349"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flipH="1">
              <a:off x="1298627" y="2080339"/>
              <a:ext cx="91639" cy="101226"/>
            </a:xfrm>
            <a:custGeom>
              <a:avLst/>
              <a:gdLst/>
              <a:ahLst/>
              <a:cxnLst/>
              <a:rect l="l" t="t" r="r" b="b"/>
              <a:pathLst>
                <a:path w="478" h="528" extrusionOk="0">
                  <a:moveTo>
                    <a:pt x="333" y="0"/>
                  </a:moveTo>
                  <a:cubicBezTo>
                    <a:pt x="269" y="0"/>
                    <a:pt x="195" y="16"/>
                    <a:pt x="132" y="74"/>
                  </a:cubicBezTo>
                  <a:cubicBezTo>
                    <a:pt x="1" y="229"/>
                    <a:pt x="72" y="528"/>
                    <a:pt x="72" y="528"/>
                  </a:cubicBezTo>
                  <a:cubicBezTo>
                    <a:pt x="72" y="528"/>
                    <a:pt x="96" y="361"/>
                    <a:pt x="227" y="265"/>
                  </a:cubicBezTo>
                  <a:cubicBezTo>
                    <a:pt x="359" y="194"/>
                    <a:pt x="478" y="27"/>
                    <a:pt x="478" y="27"/>
                  </a:cubicBezTo>
                  <a:cubicBezTo>
                    <a:pt x="478" y="27"/>
                    <a:pt x="414" y="0"/>
                    <a:pt x="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flipH="1">
              <a:off x="861715" y="2430406"/>
              <a:ext cx="304439" cy="504977"/>
            </a:xfrm>
            <a:custGeom>
              <a:avLst/>
              <a:gdLst/>
              <a:ahLst/>
              <a:cxnLst/>
              <a:rect l="l" t="t" r="r" b="b"/>
              <a:pathLst>
                <a:path w="1588" h="2634" extrusionOk="0">
                  <a:moveTo>
                    <a:pt x="683" y="1"/>
                  </a:moveTo>
                  <a:cubicBezTo>
                    <a:pt x="641" y="1"/>
                    <a:pt x="597" y="12"/>
                    <a:pt x="550" y="38"/>
                  </a:cubicBezTo>
                  <a:cubicBezTo>
                    <a:pt x="1" y="336"/>
                    <a:pt x="395" y="1326"/>
                    <a:pt x="514" y="1565"/>
                  </a:cubicBezTo>
                  <a:cubicBezTo>
                    <a:pt x="633" y="1815"/>
                    <a:pt x="800" y="2340"/>
                    <a:pt x="812" y="2471"/>
                  </a:cubicBezTo>
                  <a:cubicBezTo>
                    <a:pt x="848" y="2507"/>
                    <a:pt x="872" y="2543"/>
                    <a:pt x="896" y="2579"/>
                  </a:cubicBezTo>
                  <a:cubicBezTo>
                    <a:pt x="919" y="2591"/>
                    <a:pt x="931" y="2603"/>
                    <a:pt x="967" y="2603"/>
                  </a:cubicBezTo>
                  <a:cubicBezTo>
                    <a:pt x="1020" y="2625"/>
                    <a:pt x="1083" y="2634"/>
                    <a:pt x="1146" y="2634"/>
                  </a:cubicBezTo>
                  <a:cubicBezTo>
                    <a:pt x="1182" y="2634"/>
                    <a:pt x="1219" y="2631"/>
                    <a:pt x="1253" y="2627"/>
                  </a:cubicBezTo>
                  <a:cubicBezTo>
                    <a:pt x="1456" y="2579"/>
                    <a:pt x="1576" y="2424"/>
                    <a:pt x="1588" y="2221"/>
                  </a:cubicBezTo>
                  <a:cubicBezTo>
                    <a:pt x="1504" y="1923"/>
                    <a:pt x="1337" y="1672"/>
                    <a:pt x="1325" y="1517"/>
                  </a:cubicBezTo>
                  <a:cubicBezTo>
                    <a:pt x="1314" y="1343"/>
                    <a:pt x="1134" y="1"/>
                    <a:pt x="68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92544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8"/>
            <a:ext cx="4696906" cy="2880111"/>
          </a:xfrm>
          <a:prstGeom prst="rect">
            <a:avLst/>
          </a:prstGeom>
        </p:spPr>
        <p:txBody>
          <a:bodyPr spcFirstLastPara="1" wrap="square" lIns="91425" tIns="91425" rIns="91425" bIns="91425" anchor="t" anchorCtr="0">
            <a:noAutofit/>
          </a:bodyPr>
          <a:lstStyle/>
          <a:p>
            <a:pPr marL="0" indent="0" algn="ctr">
              <a:buClrTx/>
              <a:buSzTx/>
              <a:defRPr/>
            </a:pPr>
            <a:r>
              <a:rPr lang="en-US" sz="2000" kern="1200" dirty="0">
                <a:solidFill>
                  <a:prstClr val="black"/>
                </a:solidFill>
                <a:latin typeface="Times New Roman" panose="02020603050405020304" pitchFamily="18" charset="0"/>
                <a:cs typeface="Times New Roman" panose="02020603050405020304" pitchFamily="18" charset="0"/>
              </a:rPr>
              <a:t>louvre museum buddy</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explore galleries of louvre with guided tours , and maps</a:t>
            </a:r>
          </a:p>
          <a:p>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Inside the app:</a:t>
            </a:r>
          </a:p>
          <a:p>
            <a:r>
              <a:rPr lang="en-US" sz="1400" dirty="0">
                <a:latin typeface="Times New Roman" panose="02020603050405020304" pitchFamily="18" charset="0"/>
                <a:cs typeface="Times New Roman" panose="02020603050405020304" pitchFamily="18" charset="0"/>
              </a:rPr>
              <a:t>Map </a:t>
            </a:r>
          </a:p>
          <a:p>
            <a:r>
              <a:rPr lang="en-US" sz="1400" dirty="0">
                <a:latin typeface="Times New Roman" panose="02020603050405020304" pitchFamily="18" charset="0"/>
                <a:cs typeface="Times New Roman" panose="02020603050405020304" pitchFamily="18" charset="0"/>
              </a:rPr>
              <a:t>Room navigation</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Similar Work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01260" y="1237146"/>
            <a:ext cx="539370" cy="404618"/>
          </a:xfrm>
          <a:prstGeom prst="rect">
            <a:avLst/>
          </a:prstGeom>
        </p:spPr>
      </p:pic>
      <p:pic>
        <p:nvPicPr>
          <p:cNvPr id="3" name="Picture 2"/>
          <p:cNvPicPr>
            <a:picLocks noChangeAspect="1"/>
          </p:cNvPicPr>
          <p:nvPr/>
        </p:nvPicPr>
        <p:blipFill>
          <a:blip r:embed="rId4"/>
          <a:stretch>
            <a:fillRect/>
          </a:stretch>
        </p:blipFill>
        <p:spPr>
          <a:xfrm>
            <a:off x="6091785" y="1357746"/>
            <a:ext cx="2345634" cy="3629892"/>
          </a:xfrm>
          <a:prstGeom prst="rect">
            <a:avLst/>
          </a:prstGeom>
        </p:spPr>
      </p:pic>
      <p:pic>
        <p:nvPicPr>
          <p:cNvPr id="5" name="Picture 4">
            <a:extLst>
              <a:ext uri="{FF2B5EF4-FFF2-40B4-BE49-F238E27FC236}">
                <a16:creationId xmlns:a16="http://schemas.microsoft.com/office/drawing/2014/main" id="{4387965B-C99C-2612-CF2D-3246FB45DD74}"/>
              </a:ext>
            </a:extLst>
          </p:cNvPr>
          <p:cNvPicPr>
            <a:picLocks noChangeAspect="1"/>
          </p:cNvPicPr>
          <p:nvPr/>
        </p:nvPicPr>
        <p:blipFill>
          <a:blip r:embed="rId5"/>
          <a:stretch>
            <a:fillRect/>
          </a:stretch>
        </p:blipFill>
        <p:spPr>
          <a:xfrm>
            <a:off x="-201983" y="-4146"/>
            <a:ext cx="865707" cy="847417"/>
          </a:xfrm>
          <a:prstGeom prst="rect">
            <a:avLst/>
          </a:prstGeom>
        </p:spPr>
      </p:pic>
    </p:spTree>
    <p:extLst>
      <p:ext uri="{BB962C8B-B14F-4D97-AF65-F5344CB8AC3E}">
        <p14:creationId xmlns:p14="http://schemas.microsoft.com/office/powerpoint/2010/main" val="412034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62561" y="1158488"/>
            <a:ext cx="4696906" cy="2880111"/>
          </a:xfrm>
          <a:prstGeom prst="rect">
            <a:avLst/>
          </a:prstGeom>
        </p:spPr>
        <p:txBody>
          <a:bodyPr spcFirstLastPara="1" wrap="square" lIns="91425" tIns="91425" rIns="91425" bIns="91425" anchor="t" anchorCtr="0">
            <a:noAutofit/>
          </a:bodyPr>
          <a:lstStyle/>
          <a:p>
            <a:pPr marL="0" indent="0" algn="ctr">
              <a:buClrTx/>
              <a:buSzTx/>
              <a:defRPr/>
            </a:pPr>
            <a:r>
              <a:rPr lang="en-US" sz="2000" kern="1200" dirty="0">
                <a:solidFill>
                  <a:prstClr val="black"/>
                </a:solidFill>
                <a:latin typeface="Times New Roman" panose="02020603050405020304" pitchFamily="18" charset="0"/>
                <a:cs typeface="Times New Roman" panose="02020603050405020304" pitchFamily="18" charset="0"/>
              </a:rPr>
              <a:t>louvre museum buddy</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a:p>
            <a:pPr marL="0" lvl="0" indent="0">
              <a:buClrTx/>
              <a:buSzTx/>
              <a:defRPr/>
            </a:pPr>
            <a:r>
              <a:rPr lang="en-US" sz="1400" b="1" dirty="0">
                <a:solidFill>
                  <a:prstClr val="black"/>
                </a:solidFill>
                <a:latin typeface="Times New Roman" panose="02020603050405020304" pitchFamily="18" charset="0"/>
                <a:cs typeface="Times New Roman" panose="02020603050405020304" pitchFamily="18" charset="0"/>
              </a:rPr>
              <a:t>Disa</a:t>
            </a:r>
            <a:r>
              <a:rPr lang="en-US" sz="1400" b="1" kern="1200" dirty="0">
                <a:solidFill>
                  <a:prstClr val="black"/>
                </a:solidFill>
                <a:latin typeface="Times New Roman" panose="02020603050405020304" pitchFamily="18" charset="0"/>
                <a:cs typeface="Times New Roman" panose="02020603050405020304" pitchFamily="18" charset="0"/>
              </a:rPr>
              <a:t>dvantages:</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L</a:t>
            </a:r>
            <a:r>
              <a:rPr lang="en-US" sz="1400" dirty="0">
                <a:solidFill>
                  <a:prstClr val="black"/>
                </a:solidFill>
                <a:latin typeface="Times New Roman" panose="02020603050405020304" pitchFamily="18" charset="0"/>
                <a:cs typeface="Times New Roman" panose="02020603050405020304" pitchFamily="18" charset="0"/>
              </a:rPr>
              <a:t>imited Functionality</a:t>
            </a:r>
            <a:r>
              <a:rPr lang="en-US" sz="1400" kern="1200" dirty="0">
                <a:solidFill>
                  <a:prstClr val="black"/>
                </a:solidFill>
                <a:latin typeface="Times New Roman" panose="02020603050405020304" pitchFamily="18" charset="0"/>
                <a:cs typeface="Times New Roman" panose="02020603050405020304" pitchFamily="18" charset="0"/>
              </a:rPr>
              <a:t> </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Mobile Responsiveness</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Cluttered Layout </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Navigation Issues</a:t>
            </a:r>
          </a:p>
          <a:p>
            <a:pPr marL="0" lvl="0" indent="0">
              <a:buClrTx/>
              <a:buSzTx/>
              <a:defRPr/>
            </a:pPr>
            <a:r>
              <a:rPr lang="en-US" sz="1400" kern="1200" dirty="0">
                <a:solidFill>
                  <a:prstClr val="black"/>
                </a:solidFill>
                <a:latin typeface="Times New Roman" panose="02020603050405020304" pitchFamily="18" charset="0"/>
                <a:cs typeface="Times New Roman" panose="02020603050405020304" pitchFamily="18" charset="0"/>
              </a:rPr>
              <a:t>Unpleasant color co-ordination</a:t>
            </a:r>
          </a:p>
          <a:p>
            <a:pPr marL="0" lvl="0" indent="0" algn="ctr">
              <a:buClrTx/>
              <a:buSzTx/>
              <a:defRPr/>
            </a:pPr>
            <a:endParaRPr lang="en-US" sz="14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Similar Work </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01260" y="1237146"/>
            <a:ext cx="539370" cy="404618"/>
          </a:xfrm>
          <a:prstGeom prst="rect">
            <a:avLst/>
          </a:prstGeom>
        </p:spPr>
      </p:pic>
      <p:pic>
        <p:nvPicPr>
          <p:cNvPr id="2" name="Picture 1"/>
          <p:cNvPicPr>
            <a:picLocks noChangeAspect="1"/>
          </p:cNvPicPr>
          <p:nvPr/>
        </p:nvPicPr>
        <p:blipFill>
          <a:blip r:embed="rId3"/>
          <a:stretch>
            <a:fillRect/>
          </a:stretch>
        </p:blipFill>
        <p:spPr>
          <a:xfrm>
            <a:off x="-341406" y="2452226"/>
            <a:ext cx="341406" cy="146317"/>
          </a:xfrm>
          <a:prstGeom prst="rect">
            <a:avLst/>
          </a:prstGeom>
        </p:spPr>
      </p:pic>
      <p:pic>
        <p:nvPicPr>
          <p:cNvPr id="5" name="Picture 4"/>
          <p:cNvPicPr>
            <a:picLocks noChangeAspect="1"/>
          </p:cNvPicPr>
          <p:nvPr/>
        </p:nvPicPr>
        <p:blipFill>
          <a:blip r:embed="rId3"/>
          <a:stretch>
            <a:fillRect/>
          </a:stretch>
        </p:blipFill>
        <p:spPr>
          <a:xfrm>
            <a:off x="-341406" y="2650990"/>
            <a:ext cx="341406" cy="146317"/>
          </a:xfrm>
          <a:prstGeom prst="rect">
            <a:avLst/>
          </a:prstGeom>
        </p:spPr>
      </p:pic>
      <p:pic>
        <p:nvPicPr>
          <p:cNvPr id="6" name="Picture 5"/>
          <p:cNvPicPr>
            <a:picLocks noChangeAspect="1"/>
          </p:cNvPicPr>
          <p:nvPr/>
        </p:nvPicPr>
        <p:blipFill>
          <a:blip r:embed="rId3"/>
          <a:stretch>
            <a:fillRect/>
          </a:stretch>
        </p:blipFill>
        <p:spPr>
          <a:xfrm>
            <a:off x="-357592" y="2867891"/>
            <a:ext cx="341406" cy="145893"/>
          </a:xfrm>
          <a:prstGeom prst="rect">
            <a:avLst/>
          </a:prstGeom>
        </p:spPr>
      </p:pic>
      <p:pic>
        <p:nvPicPr>
          <p:cNvPr id="7" name="Picture 6"/>
          <p:cNvPicPr>
            <a:picLocks noChangeAspect="1"/>
          </p:cNvPicPr>
          <p:nvPr/>
        </p:nvPicPr>
        <p:blipFill>
          <a:blip r:embed="rId3"/>
          <a:stretch>
            <a:fillRect/>
          </a:stretch>
        </p:blipFill>
        <p:spPr>
          <a:xfrm>
            <a:off x="-372686" y="3090239"/>
            <a:ext cx="341406" cy="146317"/>
          </a:xfrm>
          <a:prstGeom prst="rect">
            <a:avLst/>
          </a:prstGeom>
        </p:spPr>
      </p:pic>
      <p:pic>
        <p:nvPicPr>
          <p:cNvPr id="8" name="Picture 7"/>
          <p:cNvPicPr>
            <a:picLocks noChangeAspect="1"/>
          </p:cNvPicPr>
          <p:nvPr/>
        </p:nvPicPr>
        <p:blipFill>
          <a:blip r:embed="rId3"/>
          <a:stretch>
            <a:fillRect/>
          </a:stretch>
        </p:blipFill>
        <p:spPr>
          <a:xfrm>
            <a:off x="-357592" y="3283132"/>
            <a:ext cx="341406" cy="146317"/>
          </a:xfrm>
          <a:prstGeom prst="rect">
            <a:avLst/>
          </a:prstGeom>
        </p:spPr>
      </p:pic>
      <p:pic>
        <p:nvPicPr>
          <p:cNvPr id="10" name="Picture 9"/>
          <p:cNvPicPr>
            <a:picLocks noChangeAspect="1"/>
          </p:cNvPicPr>
          <p:nvPr/>
        </p:nvPicPr>
        <p:blipFill>
          <a:blip r:embed="rId4"/>
          <a:stretch>
            <a:fillRect/>
          </a:stretch>
        </p:blipFill>
        <p:spPr>
          <a:xfrm>
            <a:off x="5730120" y="2095534"/>
            <a:ext cx="1591429" cy="3013779"/>
          </a:xfrm>
          <a:prstGeom prst="rect">
            <a:avLst/>
          </a:prstGeom>
        </p:spPr>
      </p:pic>
      <p:pic>
        <p:nvPicPr>
          <p:cNvPr id="11" name="Picture 10"/>
          <p:cNvPicPr>
            <a:picLocks noChangeAspect="1"/>
          </p:cNvPicPr>
          <p:nvPr/>
        </p:nvPicPr>
        <p:blipFill>
          <a:blip r:embed="rId5"/>
          <a:stretch>
            <a:fillRect/>
          </a:stretch>
        </p:blipFill>
        <p:spPr>
          <a:xfrm>
            <a:off x="7321549" y="2095534"/>
            <a:ext cx="1757684" cy="3013779"/>
          </a:xfrm>
          <a:prstGeom prst="rect">
            <a:avLst/>
          </a:prstGeom>
        </p:spPr>
      </p:pic>
      <p:pic>
        <p:nvPicPr>
          <p:cNvPr id="12" name="Picture 11"/>
          <p:cNvPicPr>
            <a:picLocks noChangeAspect="1"/>
          </p:cNvPicPr>
          <p:nvPr/>
        </p:nvPicPr>
        <p:blipFill>
          <a:blip r:embed="rId6"/>
          <a:stretch>
            <a:fillRect/>
          </a:stretch>
        </p:blipFill>
        <p:spPr>
          <a:xfrm>
            <a:off x="3837709" y="2095534"/>
            <a:ext cx="1876428" cy="2989978"/>
          </a:xfrm>
          <a:prstGeom prst="rect">
            <a:avLst/>
          </a:prstGeom>
        </p:spPr>
      </p:pic>
      <p:pic>
        <p:nvPicPr>
          <p:cNvPr id="3" name="Picture 2">
            <a:extLst>
              <a:ext uri="{FF2B5EF4-FFF2-40B4-BE49-F238E27FC236}">
                <a16:creationId xmlns:a16="http://schemas.microsoft.com/office/drawing/2014/main" id="{C10C5A40-BB3F-7C23-289A-5FF0912F1721}"/>
              </a:ext>
            </a:extLst>
          </p:cNvPr>
          <p:cNvPicPr>
            <a:picLocks noChangeAspect="1"/>
          </p:cNvPicPr>
          <p:nvPr/>
        </p:nvPicPr>
        <p:blipFill>
          <a:blip r:embed="rId7"/>
          <a:stretch>
            <a:fillRect/>
          </a:stretch>
        </p:blipFill>
        <p:spPr>
          <a:xfrm>
            <a:off x="-201983" y="-4146"/>
            <a:ext cx="865707" cy="847417"/>
          </a:xfrm>
          <a:prstGeom prst="rect">
            <a:avLst/>
          </a:prstGeom>
        </p:spPr>
      </p:pic>
    </p:spTree>
    <p:extLst>
      <p:ext uri="{BB962C8B-B14F-4D97-AF65-F5344CB8AC3E}">
        <p14:creationId xmlns:p14="http://schemas.microsoft.com/office/powerpoint/2010/main" val="2850477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82" y="1514048"/>
            <a:ext cx="2854584" cy="632020"/>
          </a:xfrm>
        </p:spPr>
        <p:txBody>
          <a:bodyPr/>
          <a:lstStyle/>
          <a:p>
            <a:r>
              <a:rPr lang="en-US" dirty="0">
                <a:latin typeface="Times New Roman" panose="02020603050405020304" pitchFamily="18" charset="0"/>
                <a:cs typeface="Times New Roman" panose="02020603050405020304" pitchFamily="18" charset="0"/>
              </a:rPr>
              <a:t>Rodina Adel </a:t>
            </a:r>
          </a:p>
        </p:txBody>
      </p:sp>
      <p:sp>
        <p:nvSpPr>
          <p:cNvPr id="3" name="Subtitle 2"/>
          <p:cNvSpPr>
            <a:spLocks noGrp="1"/>
          </p:cNvSpPr>
          <p:nvPr>
            <p:ph type="subTitle" idx="1"/>
          </p:nvPr>
        </p:nvSpPr>
        <p:spPr>
          <a:xfrm>
            <a:off x="590266" y="1825091"/>
            <a:ext cx="2359200" cy="484800"/>
          </a:xfrm>
        </p:spPr>
        <p:txBody>
          <a:bodyPr/>
          <a:lstStyle/>
          <a:p>
            <a:r>
              <a:rPr lang="en-US" dirty="0">
                <a:latin typeface="Times New Roman" panose="02020603050405020304" pitchFamily="18" charset="0"/>
                <a:cs typeface="Times New Roman" panose="02020603050405020304" pitchFamily="18" charset="0"/>
              </a:rPr>
              <a:t>20-00394</a:t>
            </a:r>
          </a:p>
        </p:txBody>
      </p:sp>
      <p:sp>
        <p:nvSpPr>
          <p:cNvPr id="4" name="Title 3"/>
          <p:cNvSpPr>
            <a:spLocks noGrp="1"/>
          </p:cNvSpPr>
          <p:nvPr>
            <p:ph type="title" idx="2"/>
          </p:nvPr>
        </p:nvSpPr>
        <p:spPr>
          <a:xfrm>
            <a:off x="2581866" y="1537855"/>
            <a:ext cx="2719500" cy="527700"/>
          </a:xfrm>
        </p:spPr>
        <p:txBody>
          <a:bodyPr/>
          <a:lstStyle/>
          <a:p>
            <a:r>
              <a:rPr lang="en-US" dirty="0">
                <a:latin typeface="Times New Roman" panose="02020603050405020304" pitchFamily="18" charset="0"/>
                <a:cs typeface="Times New Roman" panose="02020603050405020304" pitchFamily="18" charset="0"/>
              </a:rPr>
              <a:t>Mariam Hamza</a:t>
            </a:r>
          </a:p>
        </p:txBody>
      </p:sp>
      <p:sp>
        <p:nvSpPr>
          <p:cNvPr id="5" name="Subtitle 4"/>
          <p:cNvSpPr>
            <a:spLocks noGrp="1"/>
          </p:cNvSpPr>
          <p:nvPr>
            <p:ph type="subTitle" idx="3"/>
          </p:nvPr>
        </p:nvSpPr>
        <p:spPr>
          <a:xfrm>
            <a:off x="2452132" y="1816505"/>
            <a:ext cx="2359200" cy="484800"/>
          </a:xfrm>
        </p:spPr>
        <p:txBody>
          <a:bodyPr/>
          <a:lstStyle/>
          <a:p>
            <a:r>
              <a:rPr lang="en-US" dirty="0">
                <a:latin typeface="Times New Roman" panose="02020603050405020304" pitchFamily="18" charset="0"/>
                <a:cs typeface="Times New Roman" panose="02020603050405020304" pitchFamily="18" charset="0"/>
              </a:rPr>
              <a:t>20-00614</a:t>
            </a:r>
          </a:p>
        </p:txBody>
      </p:sp>
      <p:sp>
        <p:nvSpPr>
          <p:cNvPr id="6" name="Title 5"/>
          <p:cNvSpPr>
            <a:spLocks noGrp="1"/>
          </p:cNvSpPr>
          <p:nvPr>
            <p:ph type="title" idx="4"/>
          </p:nvPr>
        </p:nvSpPr>
        <p:spPr>
          <a:xfrm>
            <a:off x="4811332" y="1514048"/>
            <a:ext cx="2700300" cy="527700"/>
          </a:xfrm>
        </p:spPr>
        <p:txBody>
          <a:bodyPr/>
          <a:lstStyle/>
          <a:p>
            <a:r>
              <a:rPr lang="en-US" dirty="0" err="1">
                <a:latin typeface="Times New Roman" panose="02020603050405020304" pitchFamily="18" charset="0"/>
                <a:cs typeface="Times New Roman" panose="02020603050405020304" pitchFamily="18" charset="0"/>
              </a:rPr>
              <a:t>Adham</a:t>
            </a:r>
            <a:r>
              <a:rPr lang="en-US" dirty="0">
                <a:latin typeface="Times New Roman" panose="02020603050405020304" pitchFamily="18" charset="0"/>
                <a:cs typeface="Times New Roman" panose="02020603050405020304" pitchFamily="18" charset="0"/>
              </a:rPr>
              <a:t> Ashraf</a:t>
            </a:r>
          </a:p>
        </p:txBody>
      </p:sp>
      <p:sp>
        <p:nvSpPr>
          <p:cNvPr id="7" name="Subtitle 6"/>
          <p:cNvSpPr>
            <a:spLocks noGrp="1"/>
          </p:cNvSpPr>
          <p:nvPr>
            <p:ph type="subTitle" idx="5"/>
          </p:nvPr>
        </p:nvSpPr>
        <p:spPr>
          <a:xfrm>
            <a:off x="4681598" y="1825193"/>
            <a:ext cx="2359200" cy="484800"/>
          </a:xfrm>
        </p:spPr>
        <p:txBody>
          <a:bodyPr/>
          <a:lstStyle/>
          <a:p>
            <a:r>
              <a:rPr lang="en-US" dirty="0">
                <a:latin typeface="Times New Roman" panose="02020603050405020304" pitchFamily="18" charset="0"/>
                <a:cs typeface="Times New Roman" panose="02020603050405020304" pitchFamily="18" charset="0"/>
              </a:rPr>
              <a:t>20-01126</a:t>
            </a:r>
          </a:p>
        </p:txBody>
      </p:sp>
      <p:sp>
        <p:nvSpPr>
          <p:cNvPr id="8" name="Title 7"/>
          <p:cNvSpPr>
            <a:spLocks noGrp="1"/>
          </p:cNvSpPr>
          <p:nvPr>
            <p:ph type="title" idx="6"/>
          </p:nvPr>
        </p:nvSpPr>
        <p:spPr>
          <a:xfrm>
            <a:off x="720000" y="2896117"/>
            <a:ext cx="2700300" cy="527700"/>
          </a:xfrm>
        </p:spPr>
        <p:txBody>
          <a:bodyPr/>
          <a:lstStyle/>
          <a:p>
            <a:r>
              <a:rPr lang="en-US" dirty="0">
                <a:latin typeface="Times New Roman" panose="02020603050405020304" pitchFamily="18" charset="0"/>
                <a:cs typeface="Times New Roman" panose="02020603050405020304" pitchFamily="18" charset="0"/>
              </a:rPr>
              <a:t>Mohamed Ali</a:t>
            </a:r>
          </a:p>
        </p:txBody>
      </p:sp>
      <p:sp>
        <p:nvSpPr>
          <p:cNvPr id="10" name="Title 9"/>
          <p:cNvSpPr>
            <a:spLocks noGrp="1"/>
          </p:cNvSpPr>
          <p:nvPr>
            <p:ph type="title" idx="8"/>
          </p:nvPr>
        </p:nvSpPr>
        <p:spPr/>
        <p:txBody>
          <a:bodyPr/>
          <a:lstStyle/>
          <a:p>
            <a:r>
              <a:rPr lang="en-US" u="sng" dirty="0">
                <a:latin typeface="Times New Roman" panose="02020603050405020304" pitchFamily="18" charset="0"/>
                <a:cs typeface="Times New Roman" panose="02020603050405020304" pitchFamily="18" charset="0"/>
              </a:rPr>
              <a:t>TEAM MEMBERS</a:t>
            </a:r>
            <a:r>
              <a:rPr lang="en-US" dirty="0">
                <a:latin typeface="Times New Roman" panose="02020603050405020304" pitchFamily="18" charset="0"/>
                <a:cs typeface="Times New Roman" panose="02020603050405020304" pitchFamily="18" charset="0"/>
              </a:rPr>
              <a:t>:</a:t>
            </a:r>
          </a:p>
        </p:txBody>
      </p:sp>
      <p:sp>
        <p:nvSpPr>
          <p:cNvPr id="11" name="Title 7"/>
          <p:cNvSpPr txBox="1">
            <a:spLocks/>
          </p:cNvSpPr>
          <p:nvPr/>
        </p:nvSpPr>
        <p:spPr>
          <a:xfrm>
            <a:off x="2535182" y="2904152"/>
            <a:ext cx="2700300" cy="4833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Oswald"/>
              <a:buNone/>
              <a:defRPr sz="23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2pPr>
            <a:lvl3pPr marR="0" lvl="2"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3pPr>
            <a:lvl4pPr marR="0" lvl="3"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4pPr>
            <a:lvl5pPr marR="0" lvl="4"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5pPr>
            <a:lvl6pPr marR="0" lvl="5"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6pPr>
            <a:lvl7pPr marR="0" lvl="6"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7pPr>
            <a:lvl8pPr marR="0" lvl="7"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8pPr>
            <a:lvl9pPr marR="0" lvl="8"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9pPr>
          </a:lstStyle>
          <a:p>
            <a:r>
              <a:rPr lang="en-US" dirty="0">
                <a:latin typeface="Times New Roman" panose="02020603050405020304" pitchFamily="18" charset="0"/>
                <a:cs typeface="Times New Roman" panose="02020603050405020304" pitchFamily="18" charset="0"/>
              </a:rPr>
              <a:t>RAMEZ AMGAD</a:t>
            </a:r>
          </a:p>
        </p:txBody>
      </p:sp>
      <p:sp>
        <p:nvSpPr>
          <p:cNvPr id="12" name="Subtitle 8"/>
          <p:cNvSpPr txBox="1">
            <a:spLocks/>
          </p:cNvSpPr>
          <p:nvPr/>
        </p:nvSpPr>
        <p:spPr>
          <a:xfrm>
            <a:off x="3001774" y="3222919"/>
            <a:ext cx="23592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r>
              <a:rPr lang="en-US" dirty="0">
                <a:latin typeface="Times New Roman" panose="02020603050405020304" pitchFamily="18" charset="0"/>
                <a:cs typeface="Times New Roman" panose="02020603050405020304" pitchFamily="18" charset="0"/>
              </a:rPr>
              <a:t>20-01248</a:t>
            </a:r>
          </a:p>
        </p:txBody>
      </p:sp>
      <p:sp>
        <p:nvSpPr>
          <p:cNvPr id="13" name="Subtitle 8"/>
          <p:cNvSpPr txBox="1">
            <a:spLocks/>
          </p:cNvSpPr>
          <p:nvPr/>
        </p:nvSpPr>
        <p:spPr>
          <a:xfrm>
            <a:off x="582290" y="3206609"/>
            <a:ext cx="23592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r>
              <a:rPr lang="en-US" dirty="0">
                <a:latin typeface="Times New Roman" panose="02020603050405020304" pitchFamily="18" charset="0"/>
                <a:cs typeface="Times New Roman" panose="02020603050405020304" pitchFamily="18" charset="0"/>
              </a:rPr>
              <a:t>20-01233</a:t>
            </a:r>
          </a:p>
        </p:txBody>
      </p:sp>
      <p:sp>
        <p:nvSpPr>
          <p:cNvPr id="15" name="Subtitle 8"/>
          <p:cNvSpPr txBox="1">
            <a:spLocks/>
          </p:cNvSpPr>
          <p:nvPr/>
        </p:nvSpPr>
        <p:spPr>
          <a:xfrm>
            <a:off x="7382110" y="3568820"/>
            <a:ext cx="2359200" cy="534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2pPr>
            <a:lvl3pPr marL="1371600" marR="0" lvl="2"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3pPr>
            <a:lvl4pPr marL="1828800" marR="0" lvl="3"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4pPr>
            <a:lvl5pPr marL="2286000" marR="0" lvl="4"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5pPr>
            <a:lvl6pPr marL="2743200" marR="0" lvl="5"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6pPr>
            <a:lvl7pPr marL="3200400" marR="0" lvl="6"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7pPr>
            <a:lvl8pPr marL="3657600" marR="0" lvl="7"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8pPr>
            <a:lvl9pPr marL="4114800" marR="0" lvl="8" indent="-317500" algn="ctr" rtl="0">
              <a:lnSpc>
                <a:spcPct val="100000"/>
              </a:lnSpc>
              <a:spcBef>
                <a:spcPts val="0"/>
              </a:spcBef>
              <a:spcAft>
                <a:spcPts val="0"/>
              </a:spcAft>
              <a:buClr>
                <a:schemeClr val="accent1"/>
              </a:buClr>
              <a:buSzPts val="1400"/>
              <a:buFont typeface="Manrope"/>
              <a:buNone/>
              <a:defRPr sz="1400" b="0" i="0" u="none" strike="noStrike" cap="none">
                <a:solidFill>
                  <a:schemeClr val="accent1"/>
                </a:solidFill>
                <a:latin typeface="Manrope"/>
                <a:ea typeface="Manrope"/>
                <a:cs typeface="Manrope"/>
                <a:sym typeface="Manrope"/>
              </a:defRPr>
            </a:lvl9pPr>
          </a:lstStyle>
          <a:p>
            <a:r>
              <a:rPr lang="en-US" dirty="0">
                <a:latin typeface="Times New Roman" panose="02020603050405020304" pitchFamily="18" charset="0"/>
                <a:cs typeface="Times New Roman" panose="02020603050405020304" pitchFamily="18" charset="0"/>
              </a:rPr>
              <a:t>20-00309</a:t>
            </a:r>
          </a:p>
        </p:txBody>
      </p:sp>
      <p:sp>
        <p:nvSpPr>
          <p:cNvPr id="17" name="Title 7"/>
          <p:cNvSpPr txBox="1">
            <a:spLocks/>
          </p:cNvSpPr>
          <p:nvPr/>
        </p:nvSpPr>
        <p:spPr>
          <a:xfrm>
            <a:off x="7187958" y="2881953"/>
            <a:ext cx="3174643"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Oswald"/>
              <a:buNone/>
              <a:defRPr sz="23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2pPr>
            <a:lvl3pPr marR="0" lvl="2"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3pPr>
            <a:lvl4pPr marR="0" lvl="3"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4pPr>
            <a:lvl5pPr marR="0" lvl="4"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5pPr>
            <a:lvl6pPr marR="0" lvl="5"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6pPr>
            <a:lvl7pPr marR="0" lvl="6"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7pPr>
            <a:lvl8pPr marR="0" lvl="7"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8pPr>
            <a:lvl9pPr marR="0" lvl="8"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9pPr>
          </a:lstStyle>
          <a:p>
            <a:r>
              <a:rPr lang="en-US" dirty="0">
                <a:latin typeface="Times New Roman" panose="02020603050405020304" pitchFamily="18" charset="0"/>
                <a:cs typeface="Times New Roman" panose="02020603050405020304" pitchFamily="18" charset="0"/>
              </a:rPr>
              <a:t>ABDALLAH HESHAM</a:t>
            </a:r>
          </a:p>
        </p:txBody>
      </p:sp>
      <p:sp>
        <p:nvSpPr>
          <p:cNvPr id="18" name="Title 7"/>
          <p:cNvSpPr txBox="1">
            <a:spLocks/>
          </p:cNvSpPr>
          <p:nvPr/>
        </p:nvSpPr>
        <p:spPr>
          <a:xfrm>
            <a:off x="4939575" y="2942759"/>
            <a:ext cx="27003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Oswald"/>
              <a:buNone/>
              <a:defRPr sz="23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2pPr>
            <a:lvl3pPr marR="0" lvl="2"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3pPr>
            <a:lvl4pPr marR="0" lvl="3"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4pPr>
            <a:lvl5pPr marR="0" lvl="4"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5pPr>
            <a:lvl6pPr marR="0" lvl="5"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6pPr>
            <a:lvl7pPr marR="0" lvl="6"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7pPr>
            <a:lvl8pPr marR="0" lvl="7"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8pPr>
            <a:lvl9pPr marR="0" lvl="8" algn="ctr" rtl="0">
              <a:lnSpc>
                <a:spcPct val="100000"/>
              </a:lnSpc>
              <a:spcBef>
                <a:spcPts val="0"/>
              </a:spcBef>
              <a:spcAft>
                <a:spcPts val="0"/>
              </a:spcAft>
              <a:buClr>
                <a:schemeClr val="lt2"/>
              </a:buClr>
              <a:buSzPts val="2500"/>
              <a:buFont typeface="Oswald"/>
              <a:buNone/>
              <a:defRPr sz="2500" b="1" i="0" u="none" strike="noStrike" cap="none">
                <a:solidFill>
                  <a:schemeClr val="lt2"/>
                </a:solidFill>
                <a:latin typeface="Oswald"/>
                <a:ea typeface="Oswald"/>
                <a:cs typeface="Oswald"/>
                <a:sym typeface="Oswald"/>
              </a:defRPr>
            </a:lvl9pPr>
          </a:lstStyle>
          <a:p>
            <a:r>
              <a:rPr lang="en-US" dirty="0">
                <a:latin typeface="Times New Roman" panose="02020603050405020304" pitchFamily="18" charset="0"/>
                <a:cs typeface="Times New Roman" panose="02020603050405020304" pitchFamily="18" charset="0"/>
              </a:rPr>
              <a:t>CHERIF ADEL</a:t>
            </a:r>
          </a:p>
        </p:txBody>
      </p:sp>
      <p:sp>
        <p:nvSpPr>
          <p:cNvPr id="19" name="Subtitle 18"/>
          <p:cNvSpPr>
            <a:spLocks noGrp="1"/>
          </p:cNvSpPr>
          <p:nvPr>
            <p:ph type="subTitle" idx="7"/>
          </p:nvPr>
        </p:nvSpPr>
        <p:spPr>
          <a:xfrm>
            <a:off x="5389129" y="3283551"/>
            <a:ext cx="2359200" cy="484800"/>
          </a:xfrm>
        </p:spPr>
        <p:txBody>
          <a:bodyPr/>
          <a:lstStyle/>
          <a:p>
            <a:r>
              <a:rPr lang="en-US" dirty="0">
                <a:latin typeface="Times New Roman" panose="02020603050405020304" pitchFamily="18" charset="0"/>
                <a:cs typeface="Times New Roman" panose="02020603050405020304" pitchFamily="18" charset="0"/>
              </a:rPr>
              <a:t>20-00794</a:t>
            </a:r>
          </a:p>
        </p:txBody>
      </p:sp>
    </p:spTree>
    <p:extLst>
      <p:ext uri="{BB962C8B-B14F-4D97-AF65-F5344CB8AC3E}">
        <p14:creationId xmlns:p14="http://schemas.microsoft.com/office/powerpoint/2010/main" val="329500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64"/>
          <p:cNvSpPr txBox="1">
            <a:spLocks noGrp="1"/>
          </p:cNvSpPr>
          <p:nvPr>
            <p:ph type="title"/>
          </p:nvPr>
        </p:nvSpPr>
        <p:spPr>
          <a:xfrm>
            <a:off x="2434030" y="2072344"/>
            <a:ext cx="3072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dirty="0"/>
              <a:t>Analysis</a:t>
            </a:r>
            <a:endParaRPr sz="3900" dirty="0"/>
          </a:p>
        </p:txBody>
      </p:sp>
      <p:sp>
        <p:nvSpPr>
          <p:cNvPr id="1514" name="Google Shape;1514;p64"/>
          <p:cNvSpPr txBox="1">
            <a:spLocks noGrp="1"/>
          </p:cNvSpPr>
          <p:nvPr>
            <p:ph type="title" idx="2"/>
          </p:nvPr>
        </p:nvSpPr>
        <p:spPr>
          <a:xfrm>
            <a:off x="724350" y="1684475"/>
            <a:ext cx="1691700" cy="15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08</a:t>
            </a:r>
            <a:endParaRPr dirty="0"/>
          </a:p>
        </p:txBody>
      </p:sp>
      <p:grpSp>
        <p:nvGrpSpPr>
          <p:cNvPr id="1516" name="Google Shape;1516;p64"/>
          <p:cNvGrpSpPr/>
          <p:nvPr/>
        </p:nvGrpSpPr>
        <p:grpSpPr>
          <a:xfrm>
            <a:off x="5860381" y="983638"/>
            <a:ext cx="2639790" cy="3148752"/>
            <a:chOff x="5403200" y="807075"/>
            <a:chExt cx="2787824" cy="3325327"/>
          </a:xfrm>
        </p:grpSpPr>
        <p:sp>
          <p:nvSpPr>
            <p:cNvPr id="1517" name="Google Shape;1517;p64"/>
            <p:cNvSpPr/>
            <p:nvPr/>
          </p:nvSpPr>
          <p:spPr>
            <a:xfrm>
              <a:off x="5403200" y="1480302"/>
              <a:ext cx="64129" cy="1886527"/>
            </a:xfrm>
            <a:custGeom>
              <a:avLst/>
              <a:gdLst/>
              <a:ahLst/>
              <a:cxnLst/>
              <a:rect l="l" t="t" r="r" b="b"/>
              <a:pathLst>
                <a:path w="275" h="8090" extrusionOk="0">
                  <a:moveTo>
                    <a:pt x="1" y="1"/>
                  </a:moveTo>
                  <a:lnTo>
                    <a:pt x="1" y="7934"/>
                  </a:lnTo>
                  <a:lnTo>
                    <a:pt x="275" y="8089"/>
                  </a:lnTo>
                  <a:lnTo>
                    <a:pt x="275" y="1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8" name="Google Shape;1518;p64"/>
            <p:cNvGrpSpPr/>
            <p:nvPr/>
          </p:nvGrpSpPr>
          <p:grpSpPr>
            <a:xfrm>
              <a:off x="5403200" y="807075"/>
              <a:ext cx="2787824" cy="3325327"/>
              <a:chOff x="5174600" y="807075"/>
              <a:chExt cx="2787824" cy="3325327"/>
            </a:xfrm>
          </p:grpSpPr>
          <p:sp>
            <p:nvSpPr>
              <p:cNvPr id="1519" name="Google Shape;1519;p64"/>
              <p:cNvSpPr/>
              <p:nvPr/>
            </p:nvSpPr>
            <p:spPr>
              <a:xfrm>
                <a:off x="5174600" y="807075"/>
                <a:ext cx="1163177" cy="2523609"/>
              </a:xfrm>
              <a:custGeom>
                <a:avLst/>
                <a:gdLst/>
                <a:ahLst/>
                <a:cxnLst/>
                <a:rect l="l" t="t" r="r" b="b"/>
                <a:pathLst>
                  <a:path w="4988" h="10822" extrusionOk="0">
                    <a:moveTo>
                      <a:pt x="4987" y="1"/>
                    </a:moveTo>
                    <a:lnTo>
                      <a:pt x="1" y="2888"/>
                    </a:lnTo>
                    <a:lnTo>
                      <a:pt x="1" y="10821"/>
                    </a:lnTo>
                    <a:lnTo>
                      <a:pt x="4987" y="7934"/>
                    </a:lnTo>
                    <a:lnTo>
                      <a:pt x="4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4"/>
              <p:cNvSpPr/>
              <p:nvPr/>
            </p:nvSpPr>
            <p:spPr>
              <a:xfrm>
                <a:off x="5238495" y="846018"/>
                <a:ext cx="1160378" cy="2520811"/>
              </a:xfrm>
              <a:custGeom>
                <a:avLst/>
                <a:gdLst/>
                <a:ahLst/>
                <a:cxnLst/>
                <a:rect l="l" t="t" r="r" b="b"/>
                <a:pathLst>
                  <a:path w="4976" h="10810" extrusionOk="0">
                    <a:moveTo>
                      <a:pt x="4976" y="1"/>
                    </a:moveTo>
                    <a:lnTo>
                      <a:pt x="1" y="2864"/>
                    </a:lnTo>
                    <a:lnTo>
                      <a:pt x="1" y="10809"/>
                    </a:lnTo>
                    <a:lnTo>
                      <a:pt x="4976" y="7934"/>
                    </a:lnTo>
                    <a:lnTo>
                      <a:pt x="4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4"/>
              <p:cNvSpPr/>
              <p:nvPr/>
            </p:nvSpPr>
            <p:spPr>
              <a:xfrm>
                <a:off x="5297026" y="960049"/>
                <a:ext cx="1040749" cy="2309305"/>
              </a:xfrm>
              <a:custGeom>
                <a:avLst/>
                <a:gdLst/>
                <a:ahLst/>
                <a:cxnLst/>
                <a:rect l="l" t="t" r="r" b="b"/>
                <a:pathLst>
                  <a:path w="4463" h="9903" extrusionOk="0">
                    <a:moveTo>
                      <a:pt x="4462" y="1"/>
                    </a:moveTo>
                    <a:lnTo>
                      <a:pt x="0" y="2590"/>
                    </a:lnTo>
                    <a:lnTo>
                      <a:pt x="0" y="9903"/>
                    </a:lnTo>
                    <a:lnTo>
                      <a:pt x="4462" y="7326"/>
                    </a:lnTo>
                    <a:lnTo>
                      <a:pt x="4462"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4"/>
              <p:cNvSpPr/>
              <p:nvPr/>
            </p:nvSpPr>
            <p:spPr>
              <a:xfrm>
                <a:off x="5397066" y="2174983"/>
                <a:ext cx="859090" cy="1019284"/>
              </a:xfrm>
              <a:custGeom>
                <a:avLst/>
                <a:gdLst/>
                <a:ahLst/>
                <a:cxnLst/>
                <a:rect l="l" t="t" r="r" b="b"/>
                <a:pathLst>
                  <a:path w="3684" h="4371" extrusionOk="0">
                    <a:moveTo>
                      <a:pt x="2801" y="1"/>
                    </a:moveTo>
                    <a:cubicBezTo>
                      <a:pt x="2623" y="1"/>
                      <a:pt x="2256" y="88"/>
                      <a:pt x="2256" y="88"/>
                    </a:cubicBezTo>
                    <a:lnTo>
                      <a:pt x="1540" y="565"/>
                    </a:lnTo>
                    <a:cubicBezTo>
                      <a:pt x="1540" y="565"/>
                      <a:pt x="991" y="1042"/>
                      <a:pt x="741" y="1579"/>
                    </a:cubicBezTo>
                    <a:cubicBezTo>
                      <a:pt x="478" y="2104"/>
                      <a:pt x="454" y="2450"/>
                      <a:pt x="454" y="2939"/>
                    </a:cubicBezTo>
                    <a:lnTo>
                      <a:pt x="454" y="3500"/>
                    </a:lnTo>
                    <a:cubicBezTo>
                      <a:pt x="454" y="3500"/>
                      <a:pt x="156" y="3738"/>
                      <a:pt x="73" y="4001"/>
                    </a:cubicBezTo>
                    <a:cubicBezTo>
                      <a:pt x="1" y="4251"/>
                      <a:pt x="156" y="4371"/>
                      <a:pt x="156" y="4371"/>
                    </a:cubicBezTo>
                    <a:lnTo>
                      <a:pt x="3508" y="2414"/>
                    </a:lnTo>
                    <a:cubicBezTo>
                      <a:pt x="3508" y="2414"/>
                      <a:pt x="3684" y="1921"/>
                      <a:pt x="3461" y="1921"/>
                    </a:cubicBezTo>
                    <a:cubicBezTo>
                      <a:pt x="3418" y="1921"/>
                      <a:pt x="3360" y="1940"/>
                      <a:pt x="3282" y="1985"/>
                    </a:cubicBezTo>
                    <a:cubicBezTo>
                      <a:pt x="3389" y="1531"/>
                      <a:pt x="3306" y="1054"/>
                      <a:pt x="3270" y="756"/>
                    </a:cubicBezTo>
                    <a:cubicBezTo>
                      <a:pt x="3195" y="42"/>
                      <a:pt x="3044" y="4"/>
                      <a:pt x="2903" y="4"/>
                    </a:cubicBezTo>
                    <a:cubicBezTo>
                      <a:pt x="2886" y="4"/>
                      <a:pt x="2869" y="4"/>
                      <a:pt x="2852" y="4"/>
                    </a:cubicBezTo>
                    <a:cubicBezTo>
                      <a:pt x="2838" y="2"/>
                      <a:pt x="2820" y="1"/>
                      <a:pt x="2801"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4"/>
              <p:cNvSpPr/>
              <p:nvPr/>
            </p:nvSpPr>
            <p:spPr>
              <a:xfrm>
                <a:off x="5653112" y="2175683"/>
                <a:ext cx="400862" cy="579717"/>
              </a:xfrm>
              <a:custGeom>
                <a:avLst/>
                <a:gdLst/>
                <a:ahLst/>
                <a:cxnLst/>
                <a:rect l="l" t="t" r="r" b="b"/>
                <a:pathLst>
                  <a:path w="1719" h="2486" extrusionOk="0">
                    <a:moveTo>
                      <a:pt x="1435" y="1"/>
                    </a:moveTo>
                    <a:cubicBezTo>
                      <a:pt x="1354" y="1"/>
                      <a:pt x="763" y="32"/>
                      <a:pt x="120" y="908"/>
                    </a:cubicBezTo>
                    <a:cubicBezTo>
                      <a:pt x="120" y="908"/>
                      <a:pt x="1" y="1528"/>
                      <a:pt x="203" y="2065"/>
                    </a:cubicBezTo>
                    <a:cubicBezTo>
                      <a:pt x="327" y="2374"/>
                      <a:pt x="550" y="2486"/>
                      <a:pt x="780" y="2486"/>
                    </a:cubicBezTo>
                    <a:cubicBezTo>
                      <a:pt x="950" y="2486"/>
                      <a:pt x="1124" y="2425"/>
                      <a:pt x="1265" y="2339"/>
                    </a:cubicBezTo>
                    <a:cubicBezTo>
                      <a:pt x="1587" y="2125"/>
                      <a:pt x="1718" y="1290"/>
                      <a:pt x="1659" y="693"/>
                    </a:cubicBezTo>
                    <a:cubicBezTo>
                      <a:pt x="1587" y="37"/>
                      <a:pt x="1444" y="1"/>
                      <a:pt x="1444" y="1"/>
                    </a:cubicBezTo>
                    <a:cubicBezTo>
                      <a:pt x="1444" y="1"/>
                      <a:pt x="1441" y="1"/>
                      <a:pt x="1435"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4"/>
              <p:cNvSpPr/>
              <p:nvPr/>
            </p:nvSpPr>
            <p:spPr>
              <a:xfrm>
                <a:off x="5683660" y="2028305"/>
                <a:ext cx="336967" cy="634983"/>
              </a:xfrm>
              <a:custGeom>
                <a:avLst/>
                <a:gdLst/>
                <a:ahLst/>
                <a:cxnLst/>
                <a:rect l="l" t="t" r="r" b="b"/>
                <a:pathLst>
                  <a:path w="1445" h="2723" extrusionOk="0">
                    <a:moveTo>
                      <a:pt x="955" y="1"/>
                    </a:moveTo>
                    <a:lnTo>
                      <a:pt x="299" y="538"/>
                    </a:lnTo>
                    <a:cubicBezTo>
                      <a:pt x="299" y="538"/>
                      <a:pt x="418" y="1003"/>
                      <a:pt x="311" y="1194"/>
                    </a:cubicBezTo>
                    <a:cubicBezTo>
                      <a:pt x="204" y="1385"/>
                      <a:pt x="1" y="1802"/>
                      <a:pt x="144" y="2196"/>
                    </a:cubicBezTo>
                    <a:cubicBezTo>
                      <a:pt x="250" y="2479"/>
                      <a:pt x="606" y="2723"/>
                      <a:pt x="880" y="2723"/>
                    </a:cubicBezTo>
                    <a:cubicBezTo>
                      <a:pt x="975" y="2723"/>
                      <a:pt x="1061" y="2693"/>
                      <a:pt x="1122" y="2625"/>
                    </a:cubicBezTo>
                    <a:cubicBezTo>
                      <a:pt x="1361" y="2351"/>
                      <a:pt x="1444" y="1206"/>
                      <a:pt x="1337" y="943"/>
                    </a:cubicBezTo>
                    <a:cubicBezTo>
                      <a:pt x="1241" y="669"/>
                      <a:pt x="1086" y="848"/>
                      <a:pt x="1039" y="717"/>
                    </a:cubicBezTo>
                    <a:cubicBezTo>
                      <a:pt x="1003" y="585"/>
                      <a:pt x="955" y="1"/>
                      <a:pt x="955"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4"/>
              <p:cNvSpPr/>
              <p:nvPr/>
            </p:nvSpPr>
            <p:spPr>
              <a:xfrm>
                <a:off x="5672700" y="1793713"/>
                <a:ext cx="284731" cy="421146"/>
              </a:xfrm>
              <a:custGeom>
                <a:avLst/>
                <a:gdLst/>
                <a:ahLst/>
                <a:cxnLst/>
                <a:rect l="l" t="t" r="r" b="b"/>
                <a:pathLst>
                  <a:path w="1221" h="1806" extrusionOk="0">
                    <a:moveTo>
                      <a:pt x="808" y="0"/>
                    </a:moveTo>
                    <a:cubicBezTo>
                      <a:pt x="730" y="0"/>
                      <a:pt x="640" y="34"/>
                      <a:pt x="537" y="112"/>
                    </a:cubicBezTo>
                    <a:cubicBezTo>
                      <a:pt x="418" y="208"/>
                      <a:pt x="334" y="363"/>
                      <a:pt x="239" y="518"/>
                    </a:cubicBezTo>
                    <a:cubicBezTo>
                      <a:pt x="0" y="899"/>
                      <a:pt x="107" y="1544"/>
                      <a:pt x="274" y="1711"/>
                    </a:cubicBezTo>
                    <a:cubicBezTo>
                      <a:pt x="340" y="1776"/>
                      <a:pt x="413" y="1806"/>
                      <a:pt x="488" y="1806"/>
                    </a:cubicBezTo>
                    <a:cubicBezTo>
                      <a:pt x="756" y="1806"/>
                      <a:pt x="1052" y="1429"/>
                      <a:pt x="1145" y="935"/>
                    </a:cubicBezTo>
                    <a:cubicBezTo>
                      <a:pt x="1221" y="483"/>
                      <a:pt x="1102" y="0"/>
                      <a:pt x="808"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4"/>
              <p:cNvSpPr/>
              <p:nvPr/>
            </p:nvSpPr>
            <p:spPr>
              <a:xfrm>
                <a:off x="5569629" y="1362307"/>
                <a:ext cx="378709" cy="786092"/>
              </a:xfrm>
              <a:custGeom>
                <a:avLst/>
                <a:gdLst/>
                <a:ahLst/>
                <a:cxnLst/>
                <a:rect l="l" t="t" r="r" b="b"/>
                <a:pathLst>
                  <a:path w="1624" h="3371" extrusionOk="0">
                    <a:moveTo>
                      <a:pt x="1147" y="1"/>
                    </a:moveTo>
                    <a:cubicBezTo>
                      <a:pt x="879" y="1"/>
                      <a:pt x="524" y="200"/>
                      <a:pt x="275" y="423"/>
                    </a:cubicBezTo>
                    <a:cubicBezTo>
                      <a:pt x="144" y="566"/>
                      <a:pt x="24" y="733"/>
                      <a:pt x="13" y="948"/>
                    </a:cubicBezTo>
                    <a:cubicBezTo>
                      <a:pt x="1" y="1127"/>
                      <a:pt x="36" y="1294"/>
                      <a:pt x="60" y="1437"/>
                    </a:cubicBezTo>
                    <a:lnTo>
                      <a:pt x="132" y="2022"/>
                    </a:lnTo>
                    <a:cubicBezTo>
                      <a:pt x="191" y="2469"/>
                      <a:pt x="180" y="3370"/>
                      <a:pt x="593" y="3370"/>
                    </a:cubicBezTo>
                    <a:cubicBezTo>
                      <a:pt x="598" y="3370"/>
                      <a:pt x="604" y="3370"/>
                      <a:pt x="609" y="3370"/>
                    </a:cubicBezTo>
                    <a:cubicBezTo>
                      <a:pt x="621" y="3072"/>
                      <a:pt x="597" y="2714"/>
                      <a:pt x="752" y="2380"/>
                    </a:cubicBezTo>
                    <a:cubicBezTo>
                      <a:pt x="917" y="2076"/>
                      <a:pt x="1108" y="1940"/>
                      <a:pt x="1267" y="1940"/>
                    </a:cubicBezTo>
                    <a:cubicBezTo>
                      <a:pt x="1396" y="1940"/>
                      <a:pt x="1505" y="2029"/>
                      <a:pt x="1563" y="2189"/>
                    </a:cubicBezTo>
                    <a:cubicBezTo>
                      <a:pt x="1611" y="1735"/>
                      <a:pt x="1623" y="1199"/>
                      <a:pt x="1587" y="781"/>
                    </a:cubicBezTo>
                    <a:cubicBezTo>
                      <a:pt x="1575" y="530"/>
                      <a:pt x="1552" y="244"/>
                      <a:pt x="1408" y="101"/>
                    </a:cubicBezTo>
                    <a:cubicBezTo>
                      <a:pt x="1342" y="31"/>
                      <a:pt x="1251" y="1"/>
                      <a:pt x="1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4"/>
              <p:cNvSpPr/>
              <p:nvPr/>
            </p:nvSpPr>
            <p:spPr>
              <a:xfrm>
                <a:off x="5661507" y="2067248"/>
                <a:ext cx="94677" cy="124991"/>
              </a:xfrm>
              <a:custGeom>
                <a:avLst/>
                <a:gdLst/>
                <a:ahLst/>
                <a:cxnLst/>
                <a:rect l="l" t="t" r="r" b="b"/>
                <a:pathLst>
                  <a:path w="406" h="536" extrusionOk="0">
                    <a:moveTo>
                      <a:pt x="322" y="1"/>
                    </a:moveTo>
                    <a:cubicBezTo>
                      <a:pt x="322" y="1"/>
                      <a:pt x="0" y="49"/>
                      <a:pt x="84" y="371"/>
                    </a:cubicBezTo>
                    <a:cubicBezTo>
                      <a:pt x="112" y="497"/>
                      <a:pt x="167" y="535"/>
                      <a:pt x="224" y="535"/>
                    </a:cubicBezTo>
                    <a:cubicBezTo>
                      <a:pt x="313" y="535"/>
                      <a:pt x="406" y="442"/>
                      <a:pt x="406" y="442"/>
                    </a:cubicBezTo>
                    <a:lnTo>
                      <a:pt x="322" y="72"/>
                    </a:lnTo>
                    <a:lnTo>
                      <a:pt x="322"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4"/>
              <p:cNvSpPr/>
              <p:nvPr/>
            </p:nvSpPr>
            <p:spPr>
              <a:xfrm>
                <a:off x="5558436" y="2623646"/>
                <a:ext cx="156007" cy="473148"/>
              </a:xfrm>
              <a:custGeom>
                <a:avLst/>
                <a:gdLst/>
                <a:ahLst/>
                <a:cxnLst/>
                <a:rect l="l" t="t" r="r" b="b"/>
                <a:pathLst>
                  <a:path w="669" h="2029" extrusionOk="0">
                    <a:moveTo>
                      <a:pt x="168" y="1"/>
                    </a:moveTo>
                    <a:cubicBezTo>
                      <a:pt x="168" y="1"/>
                      <a:pt x="1" y="538"/>
                      <a:pt x="49" y="967"/>
                    </a:cubicBezTo>
                    <a:cubicBezTo>
                      <a:pt x="84" y="1397"/>
                      <a:pt x="168" y="2029"/>
                      <a:pt x="168" y="2029"/>
                    </a:cubicBezTo>
                    <a:lnTo>
                      <a:pt x="669" y="1731"/>
                    </a:lnTo>
                    <a:cubicBezTo>
                      <a:pt x="669" y="1731"/>
                      <a:pt x="550" y="1588"/>
                      <a:pt x="359" y="1218"/>
                    </a:cubicBezTo>
                    <a:cubicBezTo>
                      <a:pt x="168" y="848"/>
                      <a:pt x="168" y="1"/>
                      <a:pt x="168"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4"/>
              <p:cNvSpPr/>
              <p:nvPr/>
            </p:nvSpPr>
            <p:spPr>
              <a:xfrm>
                <a:off x="6023189" y="2331688"/>
                <a:ext cx="117064" cy="517687"/>
              </a:xfrm>
              <a:custGeom>
                <a:avLst/>
                <a:gdLst/>
                <a:ahLst/>
                <a:cxnLst/>
                <a:rect l="l" t="t" r="r" b="b"/>
                <a:pathLst>
                  <a:path w="502" h="2220" extrusionOk="0">
                    <a:moveTo>
                      <a:pt x="346" y="0"/>
                    </a:moveTo>
                    <a:cubicBezTo>
                      <a:pt x="346" y="0"/>
                      <a:pt x="334" y="740"/>
                      <a:pt x="275" y="1157"/>
                    </a:cubicBezTo>
                    <a:cubicBezTo>
                      <a:pt x="215" y="1599"/>
                      <a:pt x="0" y="2219"/>
                      <a:pt x="0" y="2219"/>
                    </a:cubicBezTo>
                    <a:lnTo>
                      <a:pt x="322" y="2040"/>
                    </a:lnTo>
                    <a:cubicBezTo>
                      <a:pt x="322" y="2040"/>
                      <a:pt x="465" y="1146"/>
                      <a:pt x="477" y="823"/>
                    </a:cubicBezTo>
                    <a:cubicBezTo>
                      <a:pt x="501" y="501"/>
                      <a:pt x="346" y="0"/>
                      <a:pt x="346"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4"/>
              <p:cNvSpPr/>
              <p:nvPr/>
            </p:nvSpPr>
            <p:spPr>
              <a:xfrm>
                <a:off x="5572427" y="2387188"/>
                <a:ext cx="553838" cy="420446"/>
              </a:xfrm>
              <a:custGeom>
                <a:avLst/>
                <a:gdLst/>
                <a:ahLst/>
                <a:cxnLst/>
                <a:rect l="l" t="t" r="r" b="b"/>
                <a:pathLst>
                  <a:path w="2375" h="1803" extrusionOk="0">
                    <a:moveTo>
                      <a:pt x="466" y="1"/>
                    </a:moveTo>
                    <a:cubicBezTo>
                      <a:pt x="466" y="1"/>
                      <a:pt x="144" y="263"/>
                      <a:pt x="1" y="657"/>
                    </a:cubicBezTo>
                    <a:cubicBezTo>
                      <a:pt x="1" y="657"/>
                      <a:pt x="597" y="1003"/>
                      <a:pt x="1217" y="1385"/>
                    </a:cubicBezTo>
                    <a:cubicBezTo>
                      <a:pt x="1850" y="1778"/>
                      <a:pt x="2267" y="1802"/>
                      <a:pt x="2267" y="1802"/>
                    </a:cubicBezTo>
                    <a:lnTo>
                      <a:pt x="2375" y="1134"/>
                    </a:lnTo>
                    <a:cubicBezTo>
                      <a:pt x="2375" y="1134"/>
                      <a:pt x="1683" y="788"/>
                      <a:pt x="1217" y="478"/>
                    </a:cubicBezTo>
                    <a:cubicBezTo>
                      <a:pt x="764" y="180"/>
                      <a:pt x="466" y="1"/>
                      <a:pt x="466" y="1"/>
                    </a:cubicBezTo>
                    <a:close/>
                  </a:path>
                </a:pathLst>
              </a:custGeom>
              <a:solidFill>
                <a:srgbClr val="FF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4"/>
              <p:cNvSpPr/>
              <p:nvPr/>
            </p:nvSpPr>
            <p:spPr>
              <a:xfrm>
                <a:off x="5174600" y="807075"/>
                <a:ext cx="1224274" cy="706806"/>
              </a:xfrm>
              <a:custGeom>
                <a:avLst/>
                <a:gdLst/>
                <a:ahLst/>
                <a:cxnLst/>
                <a:rect l="l" t="t" r="r" b="b"/>
                <a:pathLst>
                  <a:path w="5250" h="3031" extrusionOk="0">
                    <a:moveTo>
                      <a:pt x="4987" y="1"/>
                    </a:moveTo>
                    <a:lnTo>
                      <a:pt x="1" y="2888"/>
                    </a:lnTo>
                    <a:lnTo>
                      <a:pt x="275" y="3031"/>
                    </a:lnTo>
                    <a:lnTo>
                      <a:pt x="5250" y="168"/>
                    </a:lnTo>
                    <a:lnTo>
                      <a:pt x="4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4"/>
              <p:cNvSpPr/>
              <p:nvPr/>
            </p:nvSpPr>
            <p:spPr>
              <a:xfrm>
                <a:off x="6615732" y="2476268"/>
                <a:ext cx="289628" cy="1323134"/>
              </a:xfrm>
              <a:custGeom>
                <a:avLst/>
                <a:gdLst/>
                <a:ahLst/>
                <a:cxnLst/>
                <a:rect l="l" t="t" r="r" b="b"/>
                <a:pathLst>
                  <a:path w="1242" h="5674" extrusionOk="0">
                    <a:moveTo>
                      <a:pt x="108" y="1"/>
                    </a:moveTo>
                    <a:lnTo>
                      <a:pt x="108" y="1"/>
                    </a:lnTo>
                    <a:cubicBezTo>
                      <a:pt x="60" y="442"/>
                      <a:pt x="84" y="860"/>
                      <a:pt x="179" y="1277"/>
                    </a:cubicBezTo>
                    <a:cubicBezTo>
                      <a:pt x="191" y="1587"/>
                      <a:pt x="251" y="1850"/>
                      <a:pt x="299" y="2148"/>
                    </a:cubicBezTo>
                    <a:cubicBezTo>
                      <a:pt x="358" y="2530"/>
                      <a:pt x="382" y="3043"/>
                      <a:pt x="382" y="3281"/>
                    </a:cubicBezTo>
                    <a:cubicBezTo>
                      <a:pt x="382" y="3675"/>
                      <a:pt x="263" y="4319"/>
                      <a:pt x="311" y="4701"/>
                    </a:cubicBezTo>
                    <a:cubicBezTo>
                      <a:pt x="311" y="4952"/>
                      <a:pt x="299" y="5226"/>
                      <a:pt x="251" y="5250"/>
                    </a:cubicBezTo>
                    <a:cubicBezTo>
                      <a:pt x="143" y="5345"/>
                      <a:pt x="0" y="5572"/>
                      <a:pt x="108" y="5655"/>
                    </a:cubicBezTo>
                    <a:cubicBezTo>
                      <a:pt x="140" y="5668"/>
                      <a:pt x="175" y="5674"/>
                      <a:pt x="212" y="5674"/>
                    </a:cubicBezTo>
                    <a:cubicBezTo>
                      <a:pt x="376" y="5674"/>
                      <a:pt x="562" y="5561"/>
                      <a:pt x="621" y="5512"/>
                    </a:cubicBezTo>
                    <a:cubicBezTo>
                      <a:pt x="704" y="5453"/>
                      <a:pt x="668" y="5095"/>
                      <a:pt x="728" y="4975"/>
                    </a:cubicBezTo>
                    <a:cubicBezTo>
                      <a:pt x="788" y="4856"/>
                      <a:pt x="907" y="4713"/>
                      <a:pt x="835" y="4570"/>
                    </a:cubicBezTo>
                    <a:cubicBezTo>
                      <a:pt x="824" y="4522"/>
                      <a:pt x="788" y="4498"/>
                      <a:pt x="740" y="4439"/>
                    </a:cubicBezTo>
                    <a:cubicBezTo>
                      <a:pt x="764" y="4343"/>
                      <a:pt x="764" y="4176"/>
                      <a:pt x="824" y="3938"/>
                    </a:cubicBezTo>
                    <a:cubicBezTo>
                      <a:pt x="955" y="3341"/>
                      <a:pt x="1146" y="3067"/>
                      <a:pt x="1062" y="2613"/>
                    </a:cubicBezTo>
                    <a:cubicBezTo>
                      <a:pt x="1026" y="2470"/>
                      <a:pt x="895" y="2208"/>
                      <a:pt x="895" y="2053"/>
                    </a:cubicBezTo>
                    <a:cubicBezTo>
                      <a:pt x="895" y="1897"/>
                      <a:pt x="955" y="1778"/>
                      <a:pt x="1002" y="1647"/>
                    </a:cubicBezTo>
                    <a:cubicBezTo>
                      <a:pt x="1074" y="1468"/>
                      <a:pt x="1134" y="1301"/>
                      <a:pt x="1158" y="1110"/>
                    </a:cubicBezTo>
                    <a:cubicBezTo>
                      <a:pt x="1241" y="800"/>
                      <a:pt x="1241" y="478"/>
                      <a:pt x="1193" y="168"/>
                    </a:cubicBezTo>
                    <a:cubicBezTo>
                      <a:pt x="824" y="168"/>
                      <a:pt x="442" y="120"/>
                      <a:pt x="108"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4"/>
              <p:cNvSpPr/>
              <p:nvPr/>
            </p:nvSpPr>
            <p:spPr>
              <a:xfrm>
                <a:off x="6171733" y="1674318"/>
                <a:ext cx="697253" cy="437936"/>
              </a:xfrm>
              <a:custGeom>
                <a:avLst/>
                <a:gdLst/>
                <a:ahLst/>
                <a:cxnLst/>
                <a:rect l="l" t="t" r="r" b="b"/>
                <a:pathLst>
                  <a:path w="2990" h="1878" extrusionOk="0">
                    <a:moveTo>
                      <a:pt x="2688" y="1"/>
                    </a:moveTo>
                    <a:cubicBezTo>
                      <a:pt x="2555" y="1"/>
                      <a:pt x="2409" y="53"/>
                      <a:pt x="2322" y="242"/>
                    </a:cubicBezTo>
                    <a:cubicBezTo>
                      <a:pt x="2155" y="600"/>
                      <a:pt x="1845" y="1101"/>
                      <a:pt x="1725" y="1292"/>
                    </a:cubicBezTo>
                    <a:cubicBezTo>
                      <a:pt x="1630" y="1268"/>
                      <a:pt x="1463" y="1221"/>
                      <a:pt x="1391" y="1209"/>
                    </a:cubicBezTo>
                    <a:cubicBezTo>
                      <a:pt x="1200" y="1173"/>
                      <a:pt x="843" y="1054"/>
                      <a:pt x="783" y="1018"/>
                    </a:cubicBezTo>
                    <a:cubicBezTo>
                      <a:pt x="723" y="970"/>
                      <a:pt x="771" y="815"/>
                      <a:pt x="676" y="696"/>
                    </a:cubicBezTo>
                    <a:cubicBezTo>
                      <a:pt x="628" y="628"/>
                      <a:pt x="577" y="591"/>
                      <a:pt x="548" y="591"/>
                    </a:cubicBezTo>
                    <a:cubicBezTo>
                      <a:pt x="526" y="591"/>
                      <a:pt x="517" y="613"/>
                      <a:pt x="532" y="660"/>
                    </a:cubicBezTo>
                    <a:cubicBezTo>
                      <a:pt x="580" y="755"/>
                      <a:pt x="652" y="863"/>
                      <a:pt x="592" y="863"/>
                    </a:cubicBezTo>
                    <a:cubicBezTo>
                      <a:pt x="588" y="864"/>
                      <a:pt x="583" y="864"/>
                      <a:pt x="578" y="864"/>
                    </a:cubicBezTo>
                    <a:cubicBezTo>
                      <a:pt x="514" y="864"/>
                      <a:pt x="393" y="793"/>
                      <a:pt x="282" y="660"/>
                    </a:cubicBezTo>
                    <a:cubicBezTo>
                      <a:pt x="227" y="589"/>
                      <a:pt x="163" y="545"/>
                      <a:pt x="110" y="545"/>
                    </a:cubicBezTo>
                    <a:cubicBezTo>
                      <a:pt x="47" y="545"/>
                      <a:pt x="1" y="606"/>
                      <a:pt x="7" y="755"/>
                    </a:cubicBezTo>
                    <a:cubicBezTo>
                      <a:pt x="19" y="1030"/>
                      <a:pt x="425" y="1161"/>
                      <a:pt x="556" y="1256"/>
                    </a:cubicBezTo>
                    <a:cubicBezTo>
                      <a:pt x="783" y="1400"/>
                      <a:pt x="1153" y="1757"/>
                      <a:pt x="1403" y="1817"/>
                    </a:cubicBezTo>
                    <a:cubicBezTo>
                      <a:pt x="1542" y="1849"/>
                      <a:pt x="1645" y="1877"/>
                      <a:pt x="1726" y="1877"/>
                    </a:cubicBezTo>
                    <a:cubicBezTo>
                      <a:pt x="1798" y="1877"/>
                      <a:pt x="1854" y="1855"/>
                      <a:pt x="1904" y="1793"/>
                    </a:cubicBezTo>
                    <a:cubicBezTo>
                      <a:pt x="2107" y="1555"/>
                      <a:pt x="2644" y="1030"/>
                      <a:pt x="2644" y="1030"/>
                    </a:cubicBezTo>
                    <a:lnTo>
                      <a:pt x="2990" y="75"/>
                    </a:lnTo>
                    <a:cubicBezTo>
                      <a:pt x="2990" y="75"/>
                      <a:pt x="2848" y="1"/>
                      <a:pt x="2688"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4"/>
              <p:cNvSpPr/>
              <p:nvPr/>
            </p:nvSpPr>
            <p:spPr>
              <a:xfrm>
                <a:off x="6590547" y="3499984"/>
                <a:ext cx="247886" cy="312478"/>
              </a:xfrm>
              <a:custGeom>
                <a:avLst/>
                <a:gdLst/>
                <a:ahLst/>
                <a:cxnLst/>
                <a:rect l="l" t="t" r="r" b="b"/>
                <a:pathLst>
                  <a:path w="1063" h="1340" extrusionOk="0">
                    <a:moveTo>
                      <a:pt x="884" y="1"/>
                    </a:moveTo>
                    <a:cubicBezTo>
                      <a:pt x="884" y="1"/>
                      <a:pt x="967" y="192"/>
                      <a:pt x="932" y="299"/>
                    </a:cubicBezTo>
                    <a:cubicBezTo>
                      <a:pt x="884" y="395"/>
                      <a:pt x="788" y="752"/>
                      <a:pt x="717" y="896"/>
                    </a:cubicBezTo>
                    <a:cubicBezTo>
                      <a:pt x="658" y="1003"/>
                      <a:pt x="616" y="1030"/>
                      <a:pt x="531" y="1030"/>
                    </a:cubicBezTo>
                    <a:cubicBezTo>
                      <a:pt x="511" y="1030"/>
                      <a:pt x="490" y="1029"/>
                      <a:pt x="466" y="1027"/>
                    </a:cubicBezTo>
                    <a:cubicBezTo>
                      <a:pt x="323" y="1015"/>
                      <a:pt x="287" y="919"/>
                      <a:pt x="287" y="919"/>
                    </a:cubicBezTo>
                    <a:cubicBezTo>
                      <a:pt x="251" y="967"/>
                      <a:pt x="228" y="1003"/>
                      <a:pt x="192" y="1063"/>
                    </a:cubicBezTo>
                    <a:cubicBezTo>
                      <a:pt x="120" y="1182"/>
                      <a:pt x="1" y="1325"/>
                      <a:pt x="311" y="1337"/>
                    </a:cubicBezTo>
                    <a:cubicBezTo>
                      <a:pt x="334" y="1339"/>
                      <a:pt x="355" y="1339"/>
                      <a:pt x="376" y="1339"/>
                    </a:cubicBezTo>
                    <a:cubicBezTo>
                      <a:pt x="657" y="1339"/>
                      <a:pt x="813" y="1198"/>
                      <a:pt x="824" y="1098"/>
                    </a:cubicBezTo>
                    <a:cubicBezTo>
                      <a:pt x="824" y="1003"/>
                      <a:pt x="932" y="609"/>
                      <a:pt x="1003" y="371"/>
                    </a:cubicBezTo>
                    <a:cubicBezTo>
                      <a:pt x="1063" y="192"/>
                      <a:pt x="967" y="132"/>
                      <a:pt x="88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4"/>
              <p:cNvSpPr/>
              <p:nvPr/>
            </p:nvSpPr>
            <p:spPr>
              <a:xfrm>
                <a:off x="6807650" y="3580668"/>
                <a:ext cx="19588" cy="131054"/>
              </a:xfrm>
              <a:custGeom>
                <a:avLst/>
                <a:gdLst/>
                <a:ahLst/>
                <a:cxnLst/>
                <a:rect l="l" t="t" r="r" b="b"/>
                <a:pathLst>
                  <a:path w="84" h="562" extrusionOk="0">
                    <a:moveTo>
                      <a:pt x="84" y="1"/>
                    </a:moveTo>
                    <a:lnTo>
                      <a:pt x="1" y="120"/>
                    </a:lnTo>
                    <a:lnTo>
                      <a:pt x="1" y="550"/>
                    </a:lnTo>
                    <a:cubicBezTo>
                      <a:pt x="1" y="550"/>
                      <a:pt x="24" y="562"/>
                      <a:pt x="36" y="562"/>
                    </a:cubicBezTo>
                    <a:cubicBezTo>
                      <a:pt x="72" y="562"/>
                      <a:pt x="84" y="562"/>
                      <a:pt x="84" y="550"/>
                    </a:cubicBezTo>
                    <a:lnTo>
                      <a:pt x="84" y="1"/>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6749118" y="2579106"/>
                <a:ext cx="317378" cy="1304945"/>
              </a:xfrm>
              <a:custGeom>
                <a:avLst/>
                <a:gdLst/>
                <a:ahLst/>
                <a:cxnLst/>
                <a:rect l="l" t="t" r="r" b="b"/>
                <a:pathLst>
                  <a:path w="1361" h="5596" extrusionOk="0">
                    <a:moveTo>
                      <a:pt x="1" y="1"/>
                    </a:moveTo>
                    <a:cubicBezTo>
                      <a:pt x="1" y="430"/>
                      <a:pt x="84" y="848"/>
                      <a:pt x="216" y="1254"/>
                    </a:cubicBezTo>
                    <a:cubicBezTo>
                      <a:pt x="275" y="1552"/>
                      <a:pt x="359" y="1814"/>
                      <a:pt x="442" y="2113"/>
                    </a:cubicBezTo>
                    <a:cubicBezTo>
                      <a:pt x="526" y="2482"/>
                      <a:pt x="621" y="2995"/>
                      <a:pt x="645" y="3234"/>
                    </a:cubicBezTo>
                    <a:cubicBezTo>
                      <a:pt x="693" y="3616"/>
                      <a:pt x="633" y="4272"/>
                      <a:pt x="717" y="4654"/>
                    </a:cubicBezTo>
                    <a:cubicBezTo>
                      <a:pt x="741" y="4904"/>
                      <a:pt x="741" y="5155"/>
                      <a:pt x="705" y="5203"/>
                    </a:cubicBezTo>
                    <a:cubicBezTo>
                      <a:pt x="621" y="5322"/>
                      <a:pt x="490" y="5560"/>
                      <a:pt x="621" y="5584"/>
                    </a:cubicBezTo>
                    <a:cubicBezTo>
                      <a:pt x="647" y="5592"/>
                      <a:pt x="673" y="5596"/>
                      <a:pt x="699" y="5596"/>
                    </a:cubicBezTo>
                    <a:cubicBezTo>
                      <a:pt x="872" y="5596"/>
                      <a:pt x="1060" y="5445"/>
                      <a:pt x="1122" y="5393"/>
                    </a:cubicBezTo>
                    <a:cubicBezTo>
                      <a:pt x="1182" y="5334"/>
                      <a:pt x="1110" y="4988"/>
                      <a:pt x="1170" y="4857"/>
                    </a:cubicBezTo>
                    <a:cubicBezTo>
                      <a:pt x="1230" y="4725"/>
                      <a:pt x="1337" y="4594"/>
                      <a:pt x="1242" y="4439"/>
                    </a:cubicBezTo>
                    <a:cubicBezTo>
                      <a:pt x="1218" y="4391"/>
                      <a:pt x="1194" y="4367"/>
                      <a:pt x="1134" y="4320"/>
                    </a:cubicBezTo>
                    <a:cubicBezTo>
                      <a:pt x="1134" y="4236"/>
                      <a:pt x="1122" y="4057"/>
                      <a:pt x="1158" y="3819"/>
                    </a:cubicBezTo>
                    <a:cubicBezTo>
                      <a:pt x="1230" y="3222"/>
                      <a:pt x="1361" y="3043"/>
                      <a:pt x="1218" y="2518"/>
                    </a:cubicBezTo>
                    <a:cubicBezTo>
                      <a:pt x="1170" y="2363"/>
                      <a:pt x="1039" y="2101"/>
                      <a:pt x="1015" y="1934"/>
                    </a:cubicBezTo>
                    <a:cubicBezTo>
                      <a:pt x="1003" y="1802"/>
                      <a:pt x="1051" y="1671"/>
                      <a:pt x="1075" y="1528"/>
                    </a:cubicBezTo>
                    <a:cubicBezTo>
                      <a:pt x="1122" y="1349"/>
                      <a:pt x="1170" y="1170"/>
                      <a:pt x="1182" y="979"/>
                    </a:cubicBezTo>
                    <a:cubicBezTo>
                      <a:pt x="1218" y="669"/>
                      <a:pt x="1182" y="359"/>
                      <a:pt x="1110" y="37"/>
                    </a:cubicBezTo>
                    <a:cubicBezTo>
                      <a:pt x="963" y="56"/>
                      <a:pt x="811" y="65"/>
                      <a:pt x="660" y="65"/>
                    </a:cubicBezTo>
                    <a:cubicBezTo>
                      <a:pt x="433" y="65"/>
                      <a:pt x="209" y="44"/>
                      <a:pt x="1"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4"/>
              <p:cNvSpPr/>
              <p:nvPr/>
            </p:nvSpPr>
            <p:spPr>
              <a:xfrm>
                <a:off x="6844494" y="3589063"/>
                <a:ext cx="216638" cy="320873"/>
              </a:xfrm>
              <a:custGeom>
                <a:avLst/>
                <a:gdLst/>
                <a:ahLst/>
                <a:cxnLst/>
                <a:rect l="l" t="t" r="r" b="b"/>
                <a:pathLst>
                  <a:path w="929" h="1376" extrusionOk="0">
                    <a:moveTo>
                      <a:pt x="725" y="1"/>
                    </a:moveTo>
                    <a:cubicBezTo>
                      <a:pt x="725" y="1"/>
                      <a:pt x="833" y="180"/>
                      <a:pt x="809" y="287"/>
                    </a:cubicBezTo>
                    <a:cubicBezTo>
                      <a:pt x="773" y="394"/>
                      <a:pt x="713" y="764"/>
                      <a:pt x="654" y="895"/>
                    </a:cubicBezTo>
                    <a:cubicBezTo>
                      <a:pt x="594" y="1015"/>
                      <a:pt x="558" y="1050"/>
                      <a:pt x="415" y="1050"/>
                    </a:cubicBezTo>
                    <a:cubicBezTo>
                      <a:pt x="284" y="1050"/>
                      <a:pt x="224" y="955"/>
                      <a:pt x="224" y="955"/>
                    </a:cubicBezTo>
                    <a:cubicBezTo>
                      <a:pt x="212" y="1003"/>
                      <a:pt x="177" y="1050"/>
                      <a:pt x="153" y="1110"/>
                    </a:cubicBezTo>
                    <a:cubicBezTo>
                      <a:pt x="97" y="1232"/>
                      <a:pt x="0" y="1375"/>
                      <a:pt x="237" y="1375"/>
                    </a:cubicBezTo>
                    <a:cubicBezTo>
                      <a:pt x="255" y="1375"/>
                      <a:pt x="274" y="1374"/>
                      <a:pt x="296" y="1373"/>
                    </a:cubicBezTo>
                    <a:cubicBezTo>
                      <a:pt x="618" y="1349"/>
                      <a:pt x="773" y="1182"/>
                      <a:pt x="773" y="1074"/>
                    </a:cubicBezTo>
                    <a:cubicBezTo>
                      <a:pt x="773" y="979"/>
                      <a:pt x="833" y="573"/>
                      <a:pt x="880" y="335"/>
                    </a:cubicBezTo>
                    <a:cubicBezTo>
                      <a:pt x="928" y="144"/>
                      <a:pt x="821" y="84"/>
                      <a:pt x="72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4"/>
              <p:cNvSpPr/>
              <p:nvPr/>
            </p:nvSpPr>
            <p:spPr>
              <a:xfrm>
                <a:off x="7035712" y="3655756"/>
                <a:ext cx="30782" cy="133852"/>
              </a:xfrm>
              <a:custGeom>
                <a:avLst/>
                <a:gdLst/>
                <a:ahLst/>
                <a:cxnLst/>
                <a:rect l="l" t="t" r="r" b="b"/>
                <a:pathLst>
                  <a:path w="132" h="574" extrusionOk="0">
                    <a:moveTo>
                      <a:pt x="72" y="1"/>
                    </a:moveTo>
                    <a:lnTo>
                      <a:pt x="1" y="132"/>
                    </a:lnTo>
                    <a:lnTo>
                      <a:pt x="48" y="550"/>
                    </a:lnTo>
                    <a:cubicBezTo>
                      <a:pt x="48" y="574"/>
                      <a:pt x="72" y="574"/>
                      <a:pt x="96" y="574"/>
                    </a:cubicBezTo>
                    <a:cubicBezTo>
                      <a:pt x="120" y="550"/>
                      <a:pt x="132" y="550"/>
                      <a:pt x="132" y="538"/>
                    </a:cubicBezTo>
                    <a:lnTo>
                      <a:pt x="72" y="1"/>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4"/>
              <p:cNvSpPr/>
              <p:nvPr/>
            </p:nvSpPr>
            <p:spPr>
              <a:xfrm>
                <a:off x="6618530" y="1684579"/>
                <a:ext cx="542645" cy="1404752"/>
              </a:xfrm>
              <a:custGeom>
                <a:avLst/>
                <a:gdLst/>
                <a:ahLst/>
                <a:cxnLst/>
                <a:rect l="l" t="t" r="r" b="b"/>
                <a:pathLst>
                  <a:path w="2327" h="6024" extrusionOk="0">
                    <a:moveTo>
                      <a:pt x="1016" y="1"/>
                    </a:moveTo>
                    <a:cubicBezTo>
                      <a:pt x="981" y="1"/>
                      <a:pt x="944" y="12"/>
                      <a:pt x="895" y="43"/>
                    </a:cubicBezTo>
                    <a:cubicBezTo>
                      <a:pt x="764" y="151"/>
                      <a:pt x="633" y="318"/>
                      <a:pt x="549" y="413"/>
                    </a:cubicBezTo>
                    <a:cubicBezTo>
                      <a:pt x="489" y="473"/>
                      <a:pt x="358" y="640"/>
                      <a:pt x="299" y="807"/>
                    </a:cubicBezTo>
                    <a:cubicBezTo>
                      <a:pt x="179" y="1105"/>
                      <a:pt x="406" y="1224"/>
                      <a:pt x="477" y="1308"/>
                    </a:cubicBezTo>
                    <a:cubicBezTo>
                      <a:pt x="406" y="1534"/>
                      <a:pt x="418" y="1833"/>
                      <a:pt x="418" y="2083"/>
                    </a:cubicBezTo>
                    <a:cubicBezTo>
                      <a:pt x="430" y="2262"/>
                      <a:pt x="275" y="2417"/>
                      <a:pt x="155" y="2656"/>
                    </a:cubicBezTo>
                    <a:cubicBezTo>
                      <a:pt x="0" y="2954"/>
                      <a:pt x="0" y="3479"/>
                      <a:pt x="0" y="3956"/>
                    </a:cubicBezTo>
                    <a:cubicBezTo>
                      <a:pt x="12" y="4708"/>
                      <a:pt x="227" y="5722"/>
                      <a:pt x="227" y="5722"/>
                    </a:cubicBezTo>
                    <a:cubicBezTo>
                      <a:pt x="227" y="5722"/>
                      <a:pt x="466" y="5996"/>
                      <a:pt x="1026" y="6020"/>
                    </a:cubicBezTo>
                    <a:cubicBezTo>
                      <a:pt x="1057" y="6023"/>
                      <a:pt x="1087" y="6024"/>
                      <a:pt x="1116" y="6024"/>
                    </a:cubicBezTo>
                    <a:cubicBezTo>
                      <a:pt x="1501" y="6024"/>
                      <a:pt x="1718" y="5817"/>
                      <a:pt x="1718" y="5817"/>
                    </a:cubicBezTo>
                    <a:cubicBezTo>
                      <a:pt x="1718" y="5817"/>
                      <a:pt x="2327" y="4326"/>
                      <a:pt x="2064" y="3240"/>
                    </a:cubicBezTo>
                    <a:cubicBezTo>
                      <a:pt x="1945" y="2763"/>
                      <a:pt x="1837" y="2668"/>
                      <a:pt x="1706" y="2429"/>
                    </a:cubicBezTo>
                    <a:cubicBezTo>
                      <a:pt x="1599" y="2250"/>
                      <a:pt x="1682" y="2167"/>
                      <a:pt x="1742" y="2012"/>
                    </a:cubicBezTo>
                    <a:cubicBezTo>
                      <a:pt x="1921" y="1606"/>
                      <a:pt x="2303" y="950"/>
                      <a:pt x="2303" y="938"/>
                    </a:cubicBezTo>
                    <a:cubicBezTo>
                      <a:pt x="2303" y="819"/>
                      <a:pt x="2327" y="711"/>
                      <a:pt x="2219" y="592"/>
                    </a:cubicBezTo>
                    <a:cubicBezTo>
                      <a:pt x="2195" y="556"/>
                      <a:pt x="2076" y="473"/>
                      <a:pt x="2016" y="437"/>
                    </a:cubicBezTo>
                    <a:cubicBezTo>
                      <a:pt x="1682" y="210"/>
                      <a:pt x="1217" y="55"/>
                      <a:pt x="1205" y="55"/>
                    </a:cubicBezTo>
                    <a:cubicBezTo>
                      <a:pt x="1123" y="33"/>
                      <a:pt x="1073" y="1"/>
                      <a:pt x="1016"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4"/>
              <p:cNvSpPr/>
              <p:nvPr/>
            </p:nvSpPr>
            <p:spPr>
              <a:xfrm>
                <a:off x="6774303" y="1994958"/>
                <a:ext cx="189354" cy="75554"/>
              </a:xfrm>
              <a:custGeom>
                <a:avLst/>
                <a:gdLst/>
                <a:ahLst/>
                <a:cxnLst/>
                <a:rect l="l" t="t" r="r" b="b"/>
                <a:pathLst>
                  <a:path w="812" h="324" extrusionOk="0">
                    <a:moveTo>
                      <a:pt x="0" y="1"/>
                    </a:moveTo>
                    <a:cubicBezTo>
                      <a:pt x="0" y="1"/>
                      <a:pt x="60" y="251"/>
                      <a:pt x="358" y="311"/>
                    </a:cubicBezTo>
                    <a:cubicBezTo>
                      <a:pt x="399" y="319"/>
                      <a:pt x="438" y="323"/>
                      <a:pt x="474" y="323"/>
                    </a:cubicBezTo>
                    <a:cubicBezTo>
                      <a:pt x="689" y="323"/>
                      <a:pt x="812" y="192"/>
                      <a:pt x="812" y="192"/>
                    </a:cubicBezTo>
                    <a:lnTo>
                      <a:pt x="812" y="192"/>
                    </a:lnTo>
                    <a:cubicBezTo>
                      <a:pt x="812" y="192"/>
                      <a:pt x="674" y="218"/>
                      <a:pt x="539" y="218"/>
                    </a:cubicBezTo>
                    <a:cubicBezTo>
                      <a:pt x="472" y="218"/>
                      <a:pt x="406" y="211"/>
                      <a:pt x="358" y="192"/>
                    </a:cubicBezTo>
                    <a:cubicBezTo>
                      <a:pt x="215" y="132"/>
                      <a:pt x="0" y="1"/>
                      <a:pt x="0"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4"/>
              <p:cNvSpPr/>
              <p:nvPr/>
            </p:nvSpPr>
            <p:spPr>
              <a:xfrm>
                <a:off x="6726965" y="1744509"/>
                <a:ext cx="359120" cy="409253"/>
              </a:xfrm>
              <a:custGeom>
                <a:avLst/>
                <a:gdLst/>
                <a:ahLst/>
                <a:cxnLst/>
                <a:rect l="l" t="t" r="r" b="b"/>
                <a:pathLst>
                  <a:path w="1540" h="1755" extrusionOk="0">
                    <a:moveTo>
                      <a:pt x="358" y="1"/>
                    </a:moveTo>
                    <a:cubicBezTo>
                      <a:pt x="1" y="800"/>
                      <a:pt x="203" y="1683"/>
                      <a:pt x="203" y="1695"/>
                    </a:cubicBezTo>
                    <a:lnTo>
                      <a:pt x="227" y="1755"/>
                    </a:lnTo>
                    <a:lnTo>
                      <a:pt x="239" y="1695"/>
                    </a:lnTo>
                    <a:cubicBezTo>
                      <a:pt x="239" y="1695"/>
                      <a:pt x="358" y="1337"/>
                      <a:pt x="681" y="848"/>
                    </a:cubicBezTo>
                    <a:cubicBezTo>
                      <a:pt x="979" y="419"/>
                      <a:pt x="1540" y="37"/>
                      <a:pt x="1540" y="37"/>
                    </a:cubicBezTo>
                    <a:lnTo>
                      <a:pt x="1540" y="13"/>
                    </a:lnTo>
                    <a:cubicBezTo>
                      <a:pt x="1540" y="13"/>
                      <a:pt x="1529" y="8"/>
                      <a:pt x="1522" y="8"/>
                    </a:cubicBezTo>
                    <a:cubicBezTo>
                      <a:pt x="1518" y="8"/>
                      <a:pt x="1516" y="9"/>
                      <a:pt x="1516" y="13"/>
                    </a:cubicBezTo>
                    <a:cubicBezTo>
                      <a:pt x="1516" y="13"/>
                      <a:pt x="955" y="383"/>
                      <a:pt x="657" y="836"/>
                    </a:cubicBezTo>
                    <a:cubicBezTo>
                      <a:pt x="406" y="1218"/>
                      <a:pt x="263" y="1516"/>
                      <a:pt x="227" y="1635"/>
                    </a:cubicBezTo>
                    <a:cubicBezTo>
                      <a:pt x="191" y="1433"/>
                      <a:pt x="84" y="693"/>
                      <a:pt x="382" y="13"/>
                    </a:cubicBezTo>
                    <a:cubicBezTo>
                      <a:pt x="382" y="13"/>
                      <a:pt x="370" y="13"/>
                      <a:pt x="370"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4"/>
              <p:cNvSpPr/>
              <p:nvPr/>
            </p:nvSpPr>
            <p:spPr>
              <a:xfrm>
                <a:off x="6699215" y="2139771"/>
                <a:ext cx="320177" cy="154840"/>
              </a:xfrm>
              <a:custGeom>
                <a:avLst/>
                <a:gdLst/>
                <a:ahLst/>
                <a:cxnLst/>
                <a:rect l="l" t="t" r="r" b="b"/>
                <a:pathLst>
                  <a:path w="1373" h="664" extrusionOk="0">
                    <a:moveTo>
                      <a:pt x="84" y="0"/>
                    </a:moveTo>
                    <a:lnTo>
                      <a:pt x="0" y="406"/>
                    </a:lnTo>
                    <a:cubicBezTo>
                      <a:pt x="0" y="406"/>
                      <a:pt x="108" y="597"/>
                      <a:pt x="537" y="656"/>
                    </a:cubicBezTo>
                    <a:cubicBezTo>
                      <a:pt x="573" y="661"/>
                      <a:pt x="610" y="663"/>
                      <a:pt x="647" y="663"/>
                    </a:cubicBezTo>
                    <a:cubicBezTo>
                      <a:pt x="983" y="663"/>
                      <a:pt x="1360" y="489"/>
                      <a:pt x="1360" y="489"/>
                    </a:cubicBezTo>
                    <a:lnTo>
                      <a:pt x="1372" y="155"/>
                    </a:lnTo>
                    <a:lnTo>
                      <a:pt x="1372" y="155"/>
                    </a:lnTo>
                    <a:cubicBezTo>
                      <a:pt x="1372" y="155"/>
                      <a:pt x="1059" y="201"/>
                      <a:pt x="738" y="201"/>
                    </a:cubicBezTo>
                    <a:cubicBezTo>
                      <a:pt x="658" y="201"/>
                      <a:pt x="578" y="198"/>
                      <a:pt x="501" y="191"/>
                    </a:cubicBezTo>
                    <a:cubicBezTo>
                      <a:pt x="120" y="155"/>
                      <a:pt x="84" y="0"/>
                      <a:pt x="84"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4"/>
              <p:cNvSpPr/>
              <p:nvPr/>
            </p:nvSpPr>
            <p:spPr>
              <a:xfrm>
                <a:off x="6751917" y="1585239"/>
                <a:ext cx="197050" cy="216403"/>
              </a:xfrm>
              <a:custGeom>
                <a:avLst/>
                <a:gdLst/>
                <a:ahLst/>
                <a:cxnLst/>
                <a:rect l="l" t="t" r="r" b="b"/>
                <a:pathLst>
                  <a:path w="845" h="928" extrusionOk="0">
                    <a:moveTo>
                      <a:pt x="527" y="1"/>
                    </a:moveTo>
                    <a:cubicBezTo>
                      <a:pt x="422" y="1"/>
                      <a:pt x="308" y="63"/>
                      <a:pt x="251" y="147"/>
                    </a:cubicBezTo>
                    <a:cubicBezTo>
                      <a:pt x="204" y="219"/>
                      <a:pt x="180" y="326"/>
                      <a:pt x="192" y="410"/>
                    </a:cubicBezTo>
                    <a:cubicBezTo>
                      <a:pt x="120" y="422"/>
                      <a:pt x="61" y="469"/>
                      <a:pt x="25" y="541"/>
                    </a:cubicBezTo>
                    <a:cubicBezTo>
                      <a:pt x="1" y="660"/>
                      <a:pt x="61" y="815"/>
                      <a:pt x="144" y="887"/>
                    </a:cubicBezTo>
                    <a:cubicBezTo>
                      <a:pt x="181" y="914"/>
                      <a:pt x="221" y="928"/>
                      <a:pt x="259" y="928"/>
                    </a:cubicBezTo>
                    <a:cubicBezTo>
                      <a:pt x="319" y="928"/>
                      <a:pt x="373" y="893"/>
                      <a:pt x="395" y="827"/>
                    </a:cubicBezTo>
                    <a:cubicBezTo>
                      <a:pt x="430" y="767"/>
                      <a:pt x="430" y="696"/>
                      <a:pt x="418" y="636"/>
                    </a:cubicBezTo>
                    <a:lnTo>
                      <a:pt x="418" y="636"/>
                    </a:lnTo>
                    <a:cubicBezTo>
                      <a:pt x="429" y="638"/>
                      <a:pt x="439" y="638"/>
                      <a:pt x="450" y="638"/>
                    </a:cubicBezTo>
                    <a:cubicBezTo>
                      <a:pt x="634" y="638"/>
                      <a:pt x="844" y="445"/>
                      <a:pt x="776" y="231"/>
                    </a:cubicBezTo>
                    <a:cubicBezTo>
                      <a:pt x="776" y="147"/>
                      <a:pt x="693" y="40"/>
                      <a:pt x="609" y="16"/>
                    </a:cubicBezTo>
                    <a:cubicBezTo>
                      <a:pt x="584" y="6"/>
                      <a:pt x="555" y="1"/>
                      <a:pt x="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4"/>
              <p:cNvSpPr/>
              <p:nvPr/>
            </p:nvSpPr>
            <p:spPr>
              <a:xfrm>
                <a:off x="6879940" y="1555390"/>
                <a:ext cx="167201" cy="246018"/>
              </a:xfrm>
              <a:custGeom>
                <a:avLst/>
                <a:gdLst/>
                <a:ahLst/>
                <a:cxnLst/>
                <a:rect l="l" t="t" r="r" b="b"/>
                <a:pathLst>
                  <a:path w="717" h="1055" extrusionOk="0">
                    <a:moveTo>
                      <a:pt x="621" y="1"/>
                    </a:moveTo>
                    <a:cubicBezTo>
                      <a:pt x="561" y="37"/>
                      <a:pt x="466" y="192"/>
                      <a:pt x="406" y="204"/>
                    </a:cubicBezTo>
                    <a:cubicBezTo>
                      <a:pt x="287" y="227"/>
                      <a:pt x="192" y="299"/>
                      <a:pt x="84" y="347"/>
                    </a:cubicBezTo>
                    <a:cubicBezTo>
                      <a:pt x="84" y="418"/>
                      <a:pt x="108" y="478"/>
                      <a:pt x="108" y="550"/>
                    </a:cubicBezTo>
                    <a:cubicBezTo>
                      <a:pt x="108" y="657"/>
                      <a:pt x="48" y="728"/>
                      <a:pt x="1" y="764"/>
                    </a:cubicBezTo>
                    <a:cubicBezTo>
                      <a:pt x="1" y="824"/>
                      <a:pt x="13" y="895"/>
                      <a:pt x="84" y="955"/>
                    </a:cubicBezTo>
                    <a:cubicBezTo>
                      <a:pt x="170" y="1031"/>
                      <a:pt x="248" y="1054"/>
                      <a:pt x="337" y="1054"/>
                    </a:cubicBezTo>
                    <a:cubicBezTo>
                      <a:pt x="360" y="1054"/>
                      <a:pt x="382" y="1053"/>
                      <a:pt x="406" y="1051"/>
                    </a:cubicBezTo>
                    <a:cubicBezTo>
                      <a:pt x="502" y="1027"/>
                      <a:pt x="681" y="943"/>
                      <a:pt x="716" y="895"/>
                    </a:cubicBezTo>
                    <a:cubicBezTo>
                      <a:pt x="645" y="776"/>
                      <a:pt x="621" y="561"/>
                      <a:pt x="609" y="466"/>
                    </a:cubicBezTo>
                    <a:cubicBezTo>
                      <a:pt x="609" y="371"/>
                      <a:pt x="585" y="144"/>
                      <a:pt x="621"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4"/>
              <p:cNvSpPr/>
              <p:nvPr/>
            </p:nvSpPr>
            <p:spPr>
              <a:xfrm>
                <a:off x="6799488" y="1359508"/>
                <a:ext cx="253250" cy="332533"/>
              </a:xfrm>
              <a:custGeom>
                <a:avLst/>
                <a:gdLst/>
                <a:ahLst/>
                <a:cxnLst/>
                <a:rect l="l" t="t" r="r" b="b"/>
                <a:pathLst>
                  <a:path w="1086" h="1426" extrusionOk="0">
                    <a:moveTo>
                      <a:pt x="539" y="0"/>
                    </a:moveTo>
                    <a:cubicBezTo>
                      <a:pt x="428" y="0"/>
                      <a:pt x="337" y="21"/>
                      <a:pt x="238" y="101"/>
                    </a:cubicBezTo>
                    <a:cubicBezTo>
                      <a:pt x="107" y="196"/>
                      <a:pt x="47" y="399"/>
                      <a:pt x="36" y="554"/>
                    </a:cubicBezTo>
                    <a:cubicBezTo>
                      <a:pt x="0" y="789"/>
                      <a:pt x="69" y="1426"/>
                      <a:pt x="433" y="1426"/>
                    </a:cubicBezTo>
                    <a:cubicBezTo>
                      <a:pt x="440" y="1426"/>
                      <a:pt x="446" y="1426"/>
                      <a:pt x="453" y="1425"/>
                    </a:cubicBezTo>
                    <a:cubicBezTo>
                      <a:pt x="787" y="1378"/>
                      <a:pt x="966" y="1020"/>
                      <a:pt x="1026" y="733"/>
                    </a:cubicBezTo>
                    <a:cubicBezTo>
                      <a:pt x="1085" y="423"/>
                      <a:pt x="894" y="41"/>
                      <a:pt x="656" y="6"/>
                    </a:cubicBezTo>
                    <a:cubicBezTo>
                      <a:pt x="614" y="3"/>
                      <a:pt x="575" y="0"/>
                      <a:pt x="539" y="0"/>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4"/>
              <p:cNvSpPr/>
              <p:nvPr/>
            </p:nvSpPr>
            <p:spPr>
              <a:xfrm>
                <a:off x="6946866" y="1499890"/>
                <a:ext cx="72057" cy="80918"/>
              </a:xfrm>
              <a:custGeom>
                <a:avLst/>
                <a:gdLst/>
                <a:ahLst/>
                <a:cxnLst/>
                <a:rect l="l" t="t" r="r" b="b"/>
                <a:pathLst>
                  <a:path w="309" h="347" extrusionOk="0">
                    <a:moveTo>
                      <a:pt x="184" y="0"/>
                    </a:moveTo>
                    <a:cubicBezTo>
                      <a:pt x="125" y="0"/>
                      <a:pt x="60" y="72"/>
                      <a:pt x="60" y="72"/>
                    </a:cubicBezTo>
                    <a:cubicBezTo>
                      <a:pt x="60" y="72"/>
                      <a:pt x="0" y="310"/>
                      <a:pt x="95" y="346"/>
                    </a:cubicBezTo>
                    <a:cubicBezTo>
                      <a:pt x="99" y="346"/>
                      <a:pt x="102" y="347"/>
                      <a:pt x="105" y="347"/>
                    </a:cubicBezTo>
                    <a:cubicBezTo>
                      <a:pt x="209" y="347"/>
                      <a:pt x="308" y="164"/>
                      <a:pt x="251" y="48"/>
                    </a:cubicBezTo>
                    <a:cubicBezTo>
                      <a:pt x="233" y="13"/>
                      <a:pt x="209" y="0"/>
                      <a:pt x="184"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4"/>
              <p:cNvSpPr/>
              <p:nvPr/>
            </p:nvSpPr>
            <p:spPr>
              <a:xfrm>
                <a:off x="6738158" y="2081240"/>
                <a:ext cx="89080" cy="219901"/>
              </a:xfrm>
              <a:custGeom>
                <a:avLst/>
                <a:gdLst/>
                <a:ahLst/>
                <a:cxnLst/>
                <a:rect l="l" t="t" r="r" b="b"/>
                <a:pathLst>
                  <a:path w="382" h="943" extrusionOk="0">
                    <a:moveTo>
                      <a:pt x="0" y="1"/>
                    </a:moveTo>
                    <a:lnTo>
                      <a:pt x="0" y="728"/>
                    </a:lnTo>
                    <a:lnTo>
                      <a:pt x="382" y="943"/>
                    </a:lnTo>
                    <a:lnTo>
                      <a:pt x="382" y="22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4"/>
              <p:cNvSpPr/>
              <p:nvPr/>
            </p:nvSpPr>
            <p:spPr>
              <a:xfrm>
                <a:off x="6718570" y="1296546"/>
                <a:ext cx="450999" cy="602336"/>
              </a:xfrm>
              <a:custGeom>
                <a:avLst/>
                <a:gdLst/>
                <a:ahLst/>
                <a:cxnLst/>
                <a:rect l="l" t="t" r="r" b="b"/>
                <a:pathLst>
                  <a:path w="1934" h="2583" extrusionOk="0">
                    <a:moveTo>
                      <a:pt x="636" y="1"/>
                    </a:moveTo>
                    <a:cubicBezTo>
                      <a:pt x="486" y="1"/>
                      <a:pt x="329" y="49"/>
                      <a:pt x="227" y="144"/>
                    </a:cubicBezTo>
                    <a:cubicBezTo>
                      <a:pt x="1" y="347"/>
                      <a:pt x="1" y="824"/>
                      <a:pt x="394" y="991"/>
                    </a:cubicBezTo>
                    <a:cubicBezTo>
                      <a:pt x="394" y="932"/>
                      <a:pt x="394" y="753"/>
                      <a:pt x="454" y="681"/>
                    </a:cubicBezTo>
                    <a:cubicBezTo>
                      <a:pt x="514" y="610"/>
                      <a:pt x="585" y="550"/>
                      <a:pt x="657" y="514"/>
                    </a:cubicBezTo>
                    <a:cubicBezTo>
                      <a:pt x="740" y="705"/>
                      <a:pt x="848" y="860"/>
                      <a:pt x="1051" y="944"/>
                    </a:cubicBezTo>
                    <a:cubicBezTo>
                      <a:pt x="1015" y="991"/>
                      <a:pt x="1003" y="1051"/>
                      <a:pt x="1003" y="1111"/>
                    </a:cubicBezTo>
                    <a:cubicBezTo>
                      <a:pt x="991" y="1278"/>
                      <a:pt x="1074" y="1409"/>
                      <a:pt x="1194" y="1516"/>
                    </a:cubicBezTo>
                    <a:cubicBezTo>
                      <a:pt x="1134" y="1588"/>
                      <a:pt x="1146" y="1695"/>
                      <a:pt x="1182" y="1779"/>
                    </a:cubicBezTo>
                    <a:cubicBezTo>
                      <a:pt x="1176" y="1778"/>
                      <a:pt x="1171" y="1778"/>
                      <a:pt x="1165" y="1778"/>
                    </a:cubicBezTo>
                    <a:cubicBezTo>
                      <a:pt x="1007" y="1778"/>
                      <a:pt x="898" y="1940"/>
                      <a:pt x="955" y="2113"/>
                    </a:cubicBezTo>
                    <a:cubicBezTo>
                      <a:pt x="872" y="2113"/>
                      <a:pt x="788" y="2184"/>
                      <a:pt x="776" y="2220"/>
                    </a:cubicBezTo>
                    <a:cubicBezTo>
                      <a:pt x="693" y="2316"/>
                      <a:pt x="740" y="2459"/>
                      <a:pt x="836" y="2530"/>
                    </a:cubicBezTo>
                    <a:cubicBezTo>
                      <a:pt x="887" y="2565"/>
                      <a:pt x="945" y="2583"/>
                      <a:pt x="1002" y="2583"/>
                    </a:cubicBezTo>
                    <a:cubicBezTo>
                      <a:pt x="1064" y="2583"/>
                      <a:pt x="1126" y="2562"/>
                      <a:pt x="1182" y="2518"/>
                    </a:cubicBezTo>
                    <a:cubicBezTo>
                      <a:pt x="1241" y="2459"/>
                      <a:pt x="1313" y="2351"/>
                      <a:pt x="1265" y="2220"/>
                    </a:cubicBezTo>
                    <a:cubicBezTo>
                      <a:pt x="1444" y="2196"/>
                      <a:pt x="1647" y="2161"/>
                      <a:pt x="1719" y="1958"/>
                    </a:cubicBezTo>
                    <a:cubicBezTo>
                      <a:pt x="1778" y="1815"/>
                      <a:pt x="1707" y="1707"/>
                      <a:pt x="1599" y="1624"/>
                    </a:cubicBezTo>
                    <a:cubicBezTo>
                      <a:pt x="1743" y="1576"/>
                      <a:pt x="1874" y="1457"/>
                      <a:pt x="1886" y="1290"/>
                    </a:cubicBezTo>
                    <a:cubicBezTo>
                      <a:pt x="1898" y="1182"/>
                      <a:pt x="1838" y="1087"/>
                      <a:pt x="1766" y="1027"/>
                    </a:cubicBezTo>
                    <a:cubicBezTo>
                      <a:pt x="1933" y="824"/>
                      <a:pt x="1814" y="443"/>
                      <a:pt x="1540" y="431"/>
                    </a:cubicBezTo>
                    <a:cubicBezTo>
                      <a:pt x="1552" y="276"/>
                      <a:pt x="1468" y="109"/>
                      <a:pt x="1337" y="49"/>
                    </a:cubicBezTo>
                    <a:cubicBezTo>
                      <a:pt x="1271" y="21"/>
                      <a:pt x="1202" y="4"/>
                      <a:pt x="1137" y="4"/>
                    </a:cubicBezTo>
                    <a:cubicBezTo>
                      <a:pt x="1063" y="4"/>
                      <a:pt x="994" y="27"/>
                      <a:pt x="943" y="85"/>
                    </a:cubicBezTo>
                    <a:cubicBezTo>
                      <a:pt x="861" y="28"/>
                      <a:pt x="750" y="1"/>
                      <a:pt x="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4"/>
              <p:cNvSpPr/>
              <p:nvPr/>
            </p:nvSpPr>
            <p:spPr>
              <a:xfrm>
                <a:off x="6718570" y="2570944"/>
                <a:ext cx="231096" cy="128489"/>
              </a:xfrm>
              <a:custGeom>
                <a:avLst/>
                <a:gdLst/>
                <a:ahLst/>
                <a:cxnLst/>
                <a:rect l="l" t="t" r="r" b="b"/>
                <a:pathLst>
                  <a:path w="991" h="551" extrusionOk="0">
                    <a:moveTo>
                      <a:pt x="991" y="0"/>
                    </a:moveTo>
                    <a:cubicBezTo>
                      <a:pt x="991" y="0"/>
                      <a:pt x="717" y="239"/>
                      <a:pt x="573" y="346"/>
                    </a:cubicBezTo>
                    <a:cubicBezTo>
                      <a:pt x="406" y="454"/>
                      <a:pt x="1" y="513"/>
                      <a:pt x="1" y="513"/>
                    </a:cubicBezTo>
                    <a:cubicBezTo>
                      <a:pt x="1" y="513"/>
                      <a:pt x="86" y="550"/>
                      <a:pt x="248" y="550"/>
                    </a:cubicBezTo>
                    <a:cubicBezTo>
                      <a:pt x="329" y="550"/>
                      <a:pt x="430" y="541"/>
                      <a:pt x="550" y="513"/>
                    </a:cubicBezTo>
                    <a:cubicBezTo>
                      <a:pt x="919" y="418"/>
                      <a:pt x="991" y="0"/>
                      <a:pt x="991"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4"/>
              <p:cNvSpPr/>
              <p:nvPr/>
            </p:nvSpPr>
            <p:spPr>
              <a:xfrm>
                <a:off x="6690820" y="2442921"/>
                <a:ext cx="153209" cy="135485"/>
              </a:xfrm>
              <a:custGeom>
                <a:avLst/>
                <a:gdLst/>
                <a:ahLst/>
                <a:cxnLst/>
                <a:rect l="l" t="t" r="r" b="b"/>
                <a:pathLst>
                  <a:path w="657" h="581" extrusionOk="0">
                    <a:moveTo>
                      <a:pt x="36" y="0"/>
                    </a:moveTo>
                    <a:lnTo>
                      <a:pt x="36" y="0"/>
                    </a:lnTo>
                    <a:cubicBezTo>
                      <a:pt x="36" y="1"/>
                      <a:pt x="0" y="358"/>
                      <a:pt x="263" y="501"/>
                    </a:cubicBezTo>
                    <a:cubicBezTo>
                      <a:pt x="365" y="563"/>
                      <a:pt x="452" y="580"/>
                      <a:pt x="518" y="580"/>
                    </a:cubicBezTo>
                    <a:cubicBezTo>
                      <a:pt x="606" y="580"/>
                      <a:pt x="657" y="549"/>
                      <a:pt x="657" y="549"/>
                    </a:cubicBezTo>
                    <a:cubicBezTo>
                      <a:pt x="657" y="549"/>
                      <a:pt x="418" y="525"/>
                      <a:pt x="263" y="346"/>
                    </a:cubicBezTo>
                    <a:cubicBezTo>
                      <a:pt x="96" y="167"/>
                      <a:pt x="36" y="1"/>
                      <a:pt x="36" y="0"/>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4"/>
              <p:cNvSpPr/>
              <p:nvPr/>
            </p:nvSpPr>
            <p:spPr>
              <a:xfrm>
                <a:off x="6726965" y="2740475"/>
                <a:ext cx="194951" cy="164634"/>
              </a:xfrm>
              <a:custGeom>
                <a:avLst/>
                <a:gdLst/>
                <a:ahLst/>
                <a:cxnLst/>
                <a:rect l="l" t="t" r="r" b="b"/>
                <a:pathLst>
                  <a:path w="836" h="706" extrusionOk="0">
                    <a:moveTo>
                      <a:pt x="836" y="1"/>
                    </a:moveTo>
                    <a:cubicBezTo>
                      <a:pt x="836" y="1"/>
                      <a:pt x="537" y="299"/>
                      <a:pt x="347" y="430"/>
                    </a:cubicBezTo>
                    <a:cubicBezTo>
                      <a:pt x="144" y="562"/>
                      <a:pt x="1" y="705"/>
                      <a:pt x="1" y="705"/>
                    </a:cubicBezTo>
                    <a:cubicBezTo>
                      <a:pt x="1" y="705"/>
                      <a:pt x="7" y="705"/>
                      <a:pt x="19" y="705"/>
                    </a:cubicBezTo>
                    <a:cubicBezTo>
                      <a:pt x="68" y="705"/>
                      <a:pt x="203" y="698"/>
                      <a:pt x="347" y="621"/>
                    </a:cubicBezTo>
                    <a:cubicBezTo>
                      <a:pt x="621" y="442"/>
                      <a:pt x="836" y="1"/>
                      <a:pt x="836" y="1"/>
                    </a:cubicBez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4"/>
              <p:cNvSpPr/>
              <p:nvPr/>
            </p:nvSpPr>
            <p:spPr>
              <a:xfrm>
                <a:off x="6724167" y="1800242"/>
                <a:ext cx="548241" cy="583214"/>
              </a:xfrm>
              <a:custGeom>
                <a:avLst/>
                <a:gdLst/>
                <a:ahLst/>
                <a:cxnLst/>
                <a:rect l="l" t="t" r="r" b="b"/>
                <a:pathLst>
                  <a:path w="2351" h="2501" extrusionOk="0">
                    <a:moveTo>
                      <a:pt x="1635" y="1"/>
                    </a:moveTo>
                    <a:cubicBezTo>
                      <a:pt x="1635" y="1"/>
                      <a:pt x="1337" y="180"/>
                      <a:pt x="1265" y="621"/>
                    </a:cubicBezTo>
                    <a:cubicBezTo>
                      <a:pt x="1194" y="1050"/>
                      <a:pt x="1420" y="1027"/>
                      <a:pt x="1563" y="1074"/>
                    </a:cubicBezTo>
                    <a:cubicBezTo>
                      <a:pt x="1611" y="1313"/>
                      <a:pt x="1850" y="1754"/>
                      <a:pt x="1850" y="1754"/>
                    </a:cubicBezTo>
                    <a:cubicBezTo>
                      <a:pt x="1850" y="1754"/>
                      <a:pt x="1647" y="1766"/>
                      <a:pt x="1349" y="2005"/>
                    </a:cubicBezTo>
                    <a:cubicBezTo>
                      <a:pt x="1206" y="2124"/>
                      <a:pt x="812" y="2220"/>
                      <a:pt x="812" y="2220"/>
                    </a:cubicBezTo>
                    <a:cubicBezTo>
                      <a:pt x="752" y="2172"/>
                      <a:pt x="752" y="2112"/>
                      <a:pt x="693" y="2005"/>
                    </a:cubicBezTo>
                    <a:cubicBezTo>
                      <a:pt x="651" y="1938"/>
                      <a:pt x="626" y="1900"/>
                      <a:pt x="612" y="1900"/>
                    </a:cubicBezTo>
                    <a:cubicBezTo>
                      <a:pt x="605" y="1900"/>
                      <a:pt x="601" y="1907"/>
                      <a:pt x="597" y="1921"/>
                    </a:cubicBezTo>
                    <a:cubicBezTo>
                      <a:pt x="561" y="1981"/>
                      <a:pt x="633" y="2100"/>
                      <a:pt x="609" y="2148"/>
                    </a:cubicBezTo>
                    <a:cubicBezTo>
                      <a:pt x="601" y="2165"/>
                      <a:pt x="529" y="2187"/>
                      <a:pt x="462" y="2187"/>
                    </a:cubicBezTo>
                    <a:cubicBezTo>
                      <a:pt x="432" y="2187"/>
                      <a:pt x="404" y="2183"/>
                      <a:pt x="382" y="2172"/>
                    </a:cubicBezTo>
                    <a:cubicBezTo>
                      <a:pt x="320" y="2151"/>
                      <a:pt x="220" y="2084"/>
                      <a:pt x="148" y="2084"/>
                    </a:cubicBezTo>
                    <a:cubicBezTo>
                      <a:pt x="138" y="2084"/>
                      <a:pt x="129" y="2085"/>
                      <a:pt x="120" y="2088"/>
                    </a:cubicBezTo>
                    <a:cubicBezTo>
                      <a:pt x="1" y="2112"/>
                      <a:pt x="84" y="2231"/>
                      <a:pt x="156" y="2291"/>
                    </a:cubicBezTo>
                    <a:cubicBezTo>
                      <a:pt x="311" y="2458"/>
                      <a:pt x="597" y="2446"/>
                      <a:pt x="740" y="2482"/>
                    </a:cubicBezTo>
                    <a:cubicBezTo>
                      <a:pt x="782" y="2495"/>
                      <a:pt x="849" y="2500"/>
                      <a:pt x="926" y="2500"/>
                    </a:cubicBezTo>
                    <a:cubicBezTo>
                      <a:pt x="1134" y="2500"/>
                      <a:pt x="1420" y="2464"/>
                      <a:pt x="1516" y="2446"/>
                    </a:cubicBezTo>
                    <a:cubicBezTo>
                      <a:pt x="1850" y="2363"/>
                      <a:pt x="2088" y="2184"/>
                      <a:pt x="2172" y="2100"/>
                    </a:cubicBezTo>
                    <a:cubicBezTo>
                      <a:pt x="2327" y="1933"/>
                      <a:pt x="2351" y="1886"/>
                      <a:pt x="2327" y="1766"/>
                    </a:cubicBezTo>
                    <a:cubicBezTo>
                      <a:pt x="2291" y="1647"/>
                      <a:pt x="2303" y="1528"/>
                      <a:pt x="2267" y="1325"/>
                    </a:cubicBezTo>
                    <a:cubicBezTo>
                      <a:pt x="2208" y="1110"/>
                      <a:pt x="2124" y="919"/>
                      <a:pt x="2005" y="490"/>
                    </a:cubicBezTo>
                    <a:cubicBezTo>
                      <a:pt x="2017" y="84"/>
                      <a:pt x="1635" y="1"/>
                      <a:pt x="1635" y="1"/>
                    </a:cubicBezTo>
                    <a:close/>
                  </a:path>
                </a:pathLst>
              </a:custGeom>
              <a:solidFill>
                <a:srgbClr val="784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4"/>
              <p:cNvSpPr/>
              <p:nvPr/>
            </p:nvSpPr>
            <p:spPr>
              <a:xfrm>
                <a:off x="7669997" y="2528503"/>
                <a:ext cx="292427" cy="565725"/>
              </a:xfrm>
              <a:custGeom>
                <a:avLst/>
                <a:gdLst/>
                <a:ahLst/>
                <a:cxnLst/>
                <a:rect l="l" t="t" r="r" b="b"/>
                <a:pathLst>
                  <a:path w="1254" h="2426" extrusionOk="0">
                    <a:moveTo>
                      <a:pt x="394" y="0"/>
                    </a:moveTo>
                    <a:cubicBezTo>
                      <a:pt x="369" y="0"/>
                      <a:pt x="346" y="6"/>
                      <a:pt x="323" y="15"/>
                    </a:cubicBezTo>
                    <a:lnTo>
                      <a:pt x="1" y="206"/>
                    </a:lnTo>
                    <a:lnTo>
                      <a:pt x="144" y="612"/>
                    </a:lnTo>
                    <a:cubicBezTo>
                      <a:pt x="72" y="1089"/>
                      <a:pt x="72" y="1149"/>
                      <a:pt x="72" y="1339"/>
                    </a:cubicBezTo>
                    <a:cubicBezTo>
                      <a:pt x="60" y="1554"/>
                      <a:pt x="156" y="1733"/>
                      <a:pt x="371" y="1852"/>
                    </a:cubicBezTo>
                    <a:cubicBezTo>
                      <a:pt x="478" y="1912"/>
                      <a:pt x="562" y="1960"/>
                      <a:pt x="609" y="1984"/>
                    </a:cubicBezTo>
                    <a:cubicBezTo>
                      <a:pt x="633" y="1996"/>
                      <a:pt x="669" y="2019"/>
                      <a:pt x="669" y="2031"/>
                    </a:cubicBezTo>
                    <a:lnTo>
                      <a:pt x="812" y="2425"/>
                    </a:lnTo>
                    <a:lnTo>
                      <a:pt x="1158" y="2222"/>
                    </a:lnTo>
                    <a:cubicBezTo>
                      <a:pt x="1218" y="2186"/>
                      <a:pt x="1253" y="2127"/>
                      <a:pt x="1253" y="2019"/>
                    </a:cubicBezTo>
                    <a:cubicBezTo>
                      <a:pt x="1230" y="1805"/>
                      <a:pt x="1253" y="1769"/>
                      <a:pt x="1158" y="1137"/>
                    </a:cubicBezTo>
                    <a:cubicBezTo>
                      <a:pt x="1075" y="516"/>
                      <a:pt x="1027" y="313"/>
                      <a:pt x="788" y="182"/>
                    </a:cubicBezTo>
                    <a:lnTo>
                      <a:pt x="693" y="134"/>
                    </a:lnTo>
                    <a:lnTo>
                      <a:pt x="621" y="87"/>
                    </a:lnTo>
                    <a:lnTo>
                      <a:pt x="538" y="51"/>
                    </a:lnTo>
                    <a:cubicBezTo>
                      <a:pt x="479" y="14"/>
                      <a:pt x="434" y="0"/>
                      <a:pt x="394"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4"/>
              <p:cNvSpPr/>
              <p:nvPr/>
            </p:nvSpPr>
            <p:spPr>
              <a:xfrm>
                <a:off x="7725730" y="2537364"/>
                <a:ext cx="217105" cy="431639"/>
              </a:xfrm>
              <a:custGeom>
                <a:avLst/>
                <a:gdLst/>
                <a:ahLst/>
                <a:cxnLst/>
                <a:rect l="l" t="t" r="r" b="b"/>
                <a:pathLst>
                  <a:path w="931" h="1851" extrusionOk="0">
                    <a:moveTo>
                      <a:pt x="15" y="30"/>
                    </a:moveTo>
                    <a:cubicBezTo>
                      <a:pt x="10" y="31"/>
                      <a:pt x="5" y="34"/>
                      <a:pt x="0" y="37"/>
                    </a:cubicBezTo>
                    <a:lnTo>
                      <a:pt x="15" y="30"/>
                    </a:lnTo>
                    <a:close/>
                    <a:moveTo>
                      <a:pt x="105" y="0"/>
                    </a:moveTo>
                    <a:cubicBezTo>
                      <a:pt x="76" y="0"/>
                      <a:pt x="50" y="9"/>
                      <a:pt x="24" y="25"/>
                    </a:cubicBezTo>
                    <a:lnTo>
                      <a:pt x="15" y="30"/>
                    </a:lnTo>
                    <a:lnTo>
                      <a:pt x="15" y="30"/>
                    </a:lnTo>
                    <a:cubicBezTo>
                      <a:pt x="24" y="26"/>
                      <a:pt x="34" y="25"/>
                      <a:pt x="45" y="25"/>
                    </a:cubicBezTo>
                    <a:cubicBezTo>
                      <a:pt x="80" y="25"/>
                      <a:pt x="128" y="41"/>
                      <a:pt x="191" y="73"/>
                    </a:cubicBezTo>
                    <a:lnTo>
                      <a:pt x="275" y="108"/>
                    </a:lnTo>
                    <a:lnTo>
                      <a:pt x="358" y="156"/>
                    </a:lnTo>
                    <a:lnTo>
                      <a:pt x="442" y="204"/>
                    </a:lnTo>
                    <a:cubicBezTo>
                      <a:pt x="680" y="335"/>
                      <a:pt x="728" y="538"/>
                      <a:pt x="812" y="1158"/>
                    </a:cubicBezTo>
                    <a:cubicBezTo>
                      <a:pt x="871" y="1564"/>
                      <a:pt x="895" y="1731"/>
                      <a:pt x="895" y="1850"/>
                    </a:cubicBezTo>
                    <a:cubicBezTo>
                      <a:pt x="907" y="1850"/>
                      <a:pt x="919" y="1826"/>
                      <a:pt x="931" y="1826"/>
                    </a:cubicBezTo>
                    <a:cubicBezTo>
                      <a:pt x="931" y="1707"/>
                      <a:pt x="907" y="1552"/>
                      <a:pt x="859" y="1146"/>
                    </a:cubicBezTo>
                    <a:cubicBezTo>
                      <a:pt x="776" y="514"/>
                      <a:pt x="728" y="323"/>
                      <a:pt x="490" y="192"/>
                    </a:cubicBezTo>
                    <a:lnTo>
                      <a:pt x="394" y="144"/>
                    </a:lnTo>
                    <a:lnTo>
                      <a:pt x="323" y="96"/>
                    </a:lnTo>
                    <a:lnTo>
                      <a:pt x="239" y="49"/>
                    </a:lnTo>
                    <a:cubicBezTo>
                      <a:pt x="185" y="15"/>
                      <a:pt x="143" y="0"/>
                      <a:pt x="10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p:nvPr/>
            </p:nvSpPr>
            <p:spPr>
              <a:xfrm>
                <a:off x="7603304" y="2573742"/>
                <a:ext cx="278435" cy="520486"/>
              </a:xfrm>
              <a:custGeom>
                <a:avLst/>
                <a:gdLst/>
                <a:ahLst/>
                <a:cxnLst/>
                <a:rect l="l" t="t" r="r" b="b"/>
                <a:pathLst>
                  <a:path w="1194" h="2232" extrusionOk="0">
                    <a:moveTo>
                      <a:pt x="338" y="1"/>
                    </a:moveTo>
                    <a:cubicBezTo>
                      <a:pt x="215" y="1"/>
                      <a:pt x="172" y="172"/>
                      <a:pt x="108" y="573"/>
                    </a:cubicBezTo>
                    <a:cubicBezTo>
                      <a:pt x="12" y="1086"/>
                      <a:pt x="24" y="1145"/>
                      <a:pt x="12" y="1348"/>
                    </a:cubicBezTo>
                    <a:cubicBezTo>
                      <a:pt x="1" y="1551"/>
                      <a:pt x="108" y="1730"/>
                      <a:pt x="311" y="1849"/>
                    </a:cubicBezTo>
                    <a:cubicBezTo>
                      <a:pt x="418" y="1909"/>
                      <a:pt x="502" y="1957"/>
                      <a:pt x="549" y="1981"/>
                    </a:cubicBezTo>
                    <a:cubicBezTo>
                      <a:pt x="597" y="2016"/>
                      <a:pt x="621" y="2028"/>
                      <a:pt x="621" y="2028"/>
                    </a:cubicBezTo>
                    <a:cubicBezTo>
                      <a:pt x="681" y="2064"/>
                      <a:pt x="764" y="2100"/>
                      <a:pt x="859" y="2171"/>
                    </a:cubicBezTo>
                    <a:cubicBezTo>
                      <a:pt x="932" y="2212"/>
                      <a:pt x="992" y="2232"/>
                      <a:pt x="1039" y="2232"/>
                    </a:cubicBezTo>
                    <a:cubicBezTo>
                      <a:pt x="1132" y="2232"/>
                      <a:pt x="1174" y="2155"/>
                      <a:pt x="1158" y="2004"/>
                    </a:cubicBezTo>
                    <a:cubicBezTo>
                      <a:pt x="1194" y="1814"/>
                      <a:pt x="1194" y="1754"/>
                      <a:pt x="1098" y="1133"/>
                    </a:cubicBezTo>
                    <a:cubicBezTo>
                      <a:pt x="1015" y="513"/>
                      <a:pt x="967" y="322"/>
                      <a:pt x="728" y="179"/>
                    </a:cubicBezTo>
                    <a:lnTo>
                      <a:pt x="645" y="143"/>
                    </a:lnTo>
                    <a:lnTo>
                      <a:pt x="561" y="96"/>
                    </a:lnTo>
                    <a:lnTo>
                      <a:pt x="478" y="48"/>
                    </a:lnTo>
                    <a:cubicBezTo>
                      <a:pt x="421" y="17"/>
                      <a:pt x="376" y="1"/>
                      <a:pt x="33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4"/>
              <p:cNvSpPr/>
              <p:nvPr/>
            </p:nvSpPr>
            <p:spPr>
              <a:xfrm>
                <a:off x="7539409" y="3225516"/>
                <a:ext cx="314580" cy="894060"/>
              </a:xfrm>
              <a:custGeom>
                <a:avLst/>
                <a:gdLst/>
                <a:ahLst/>
                <a:cxnLst/>
                <a:rect l="l" t="t" r="r" b="b"/>
                <a:pathLst>
                  <a:path w="1349" h="3834" extrusionOk="0">
                    <a:moveTo>
                      <a:pt x="859" y="1"/>
                    </a:moveTo>
                    <a:cubicBezTo>
                      <a:pt x="710" y="1"/>
                      <a:pt x="570" y="78"/>
                      <a:pt x="525" y="283"/>
                    </a:cubicBezTo>
                    <a:cubicBezTo>
                      <a:pt x="442" y="701"/>
                      <a:pt x="465" y="1464"/>
                      <a:pt x="513" y="1977"/>
                    </a:cubicBezTo>
                    <a:cubicBezTo>
                      <a:pt x="537" y="2240"/>
                      <a:pt x="537" y="2633"/>
                      <a:pt x="573" y="2872"/>
                    </a:cubicBezTo>
                    <a:cubicBezTo>
                      <a:pt x="585" y="2955"/>
                      <a:pt x="597" y="3146"/>
                      <a:pt x="537" y="3194"/>
                    </a:cubicBezTo>
                    <a:cubicBezTo>
                      <a:pt x="465" y="3266"/>
                      <a:pt x="346" y="3325"/>
                      <a:pt x="275" y="3385"/>
                    </a:cubicBezTo>
                    <a:cubicBezTo>
                      <a:pt x="84" y="3516"/>
                      <a:pt x="0" y="3671"/>
                      <a:pt x="96" y="3755"/>
                    </a:cubicBezTo>
                    <a:cubicBezTo>
                      <a:pt x="134" y="3804"/>
                      <a:pt x="205" y="3833"/>
                      <a:pt x="292" y="3833"/>
                    </a:cubicBezTo>
                    <a:cubicBezTo>
                      <a:pt x="395" y="3833"/>
                      <a:pt x="521" y="3792"/>
                      <a:pt x="644" y="3695"/>
                    </a:cubicBezTo>
                    <a:cubicBezTo>
                      <a:pt x="859" y="3528"/>
                      <a:pt x="1062" y="3325"/>
                      <a:pt x="978" y="3146"/>
                    </a:cubicBezTo>
                    <a:cubicBezTo>
                      <a:pt x="955" y="3134"/>
                      <a:pt x="955" y="3099"/>
                      <a:pt x="955" y="3075"/>
                    </a:cubicBezTo>
                    <a:cubicBezTo>
                      <a:pt x="1002" y="2717"/>
                      <a:pt x="1074" y="2359"/>
                      <a:pt x="1098" y="2073"/>
                    </a:cubicBezTo>
                    <a:cubicBezTo>
                      <a:pt x="1098" y="1941"/>
                      <a:pt x="1074" y="1762"/>
                      <a:pt x="1002" y="1595"/>
                    </a:cubicBezTo>
                    <a:cubicBezTo>
                      <a:pt x="1074" y="1261"/>
                      <a:pt x="1348" y="784"/>
                      <a:pt x="1301" y="307"/>
                    </a:cubicBezTo>
                    <a:cubicBezTo>
                      <a:pt x="1287" y="148"/>
                      <a:pt x="1064" y="1"/>
                      <a:pt x="85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a:off x="7579052" y="3891981"/>
                <a:ext cx="196117" cy="184688"/>
              </a:xfrm>
              <a:custGeom>
                <a:avLst/>
                <a:gdLst/>
                <a:ahLst/>
                <a:cxnLst/>
                <a:rect l="l" t="t" r="r" b="b"/>
                <a:pathLst>
                  <a:path w="841" h="792" extrusionOk="0">
                    <a:moveTo>
                      <a:pt x="500" y="0"/>
                    </a:moveTo>
                    <a:cubicBezTo>
                      <a:pt x="450" y="0"/>
                      <a:pt x="415" y="2"/>
                      <a:pt x="415" y="2"/>
                    </a:cubicBezTo>
                    <a:cubicBezTo>
                      <a:pt x="415" y="2"/>
                      <a:pt x="427" y="276"/>
                      <a:pt x="367" y="324"/>
                    </a:cubicBezTo>
                    <a:cubicBezTo>
                      <a:pt x="283" y="396"/>
                      <a:pt x="152" y="479"/>
                      <a:pt x="69" y="527"/>
                    </a:cubicBezTo>
                    <a:cubicBezTo>
                      <a:pt x="1" y="572"/>
                      <a:pt x="149" y="791"/>
                      <a:pt x="307" y="791"/>
                    </a:cubicBezTo>
                    <a:cubicBezTo>
                      <a:pt x="315" y="791"/>
                      <a:pt x="323" y="791"/>
                      <a:pt x="331" y="789"/>
                    </a:cubicBezTo>
                    <a:cubicBezTo>
                      <a:pt x="486" y="777"/>
                      <a:pt x="832" y="276"/>
                      <a:pt x="832" y="276"/>
                    </a:cubicBezTo>
                    <a:cubicBezTo>
                      <a:pt x="832" y="276"/>
                      <a:pt x="808" y="229"/>
                      <a:pt x="832" y="97"/>
                    </a:cubicBezTo>
                    <a:cubicBezTo>
                      <a:pt x="841" y="12"/>
                      <a:pt x="624" y="0"/>
                      <a:pt x="5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p:cNvSpPr/>
              <p:nvPr/>
            </p:nvSpPr>
            <p:spPr>
              <a:xfrm>
                <a:off x="7536611" y="3953543"/>
                <a:ext cx="250451" cy="178859"/>
              </a:xfrm>
              <a:custGeom>
                <a:avLst/>
                <a:gdLst/>
                <a:ahLst/>
                <a:cxnLst/>
                <a:rect l="l" t="t" r="r" b="b"/>
                <a:pathLst>
                  <a:path w="1074" h="767" extrusionOk="0">
                    <a:moveTo>
                      <a:pt x="1002" y="0"/>
                    </a:moveTo>
                    <a:cubicBezTo>
                      <a:pt x="1002" y="0"/>
                      <a:pt x="943" y="132"/>
                      <a:pt x="847" y="203"/>
                    </a:cubicBezTo>
                    <a:cubicBezTo>
                      <a:pt x="764" y="275"/>
                      <a:pt x="656" y="382"/>
                      <a:pt x="477" y="382"/>
                    </a:cubicBezTo>
                    <a:cubicBezTo>
                      <a:pt x="471" y="383"/>
                      <a:pt x="465" y="384"/>
                      <a:pt x="459" y="384"/>
                    </a:cubicBezTo>
                    <a:cubicBezTo>
                      <a:pt x="380" y="384"/>
                      <a:pt x="298" y="317"/>
                      <a:pt x="287" y="251"/>
                    </a:cubicBezTo>
                    <a:cubicBezTo>
                      <a:pt x="227" y="287"/>
                      <a:pt x="108" y="382"/>
                      <a:pt x="96" y="394"/>
                    </a:cubicBezTo>
                    <a:cubicBezTo>
                      <a:pt x="0" y="513"/>
                      <a:pt x="0" y="609"/>
                      <a:pt x="119" y="692"/>
                    </a:cubicBezTo>
                    <a:cubicBezTo>
                      <a:pt x="178" y="740"/>
                      <a:pt x="250" y="767"/>
                      <a:pt x="332" y="767"/>
                    </a:cubicBezTo>
                    <a:cubicBezTo>
                      <a:pt x="434" y="767"/>
                      <a:pt x="549" y="725"/>
                      <a:pt x="668" y="633"/>
                    </a:cubicBezTo>
                    <a:cubicBezTo>
                      <a:pt x="764" y="573"/>
                      <a:pt x="835" y="466"/>
                      <a:pt x="895" y="406"/>
                    </a:cubicBezTo>
                    <a:cubicBezTo>
                      <a:pt x="1002" y="311"/>
                      <a:pt x="1050" y="335"/>
                      <a:pt x="1062" y="215"/>
                    </a:cubicBezTo>
                    <a:cubicBezTo>
                      <a:pt x="1074" y="96"/>
                      <a:pt x="1002" y="0"/>
                      <a:pt x="1002"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4"/>
              <p:cNvSpPr/>
              <p:nvPr/>
            </p:nvSpPr>
            <p:spPr>
              <a:xfrm>
                <a:off x="7642247" y="3964504"/>
                <a:ext cx="100507" cy="81151"/>
              </a:xfrm>
              <a:custGeom>
                <a:avLst/>
                <a:gdLst/>
                <a:ahLst/>
                <a:cxnLst/>
                <a:rect l="l" t="t" r="r" b="b"/>
                <a:pathLst>
                  <a:path w="431" h="348" extrusionOk="0">
                    <a:moveTo>
                      <a:pt x="128" y="1"/>
                    </a:moveTo>
                    <a:cubicBezTo>
                      <a:pt x="123" y="1"/>
                      <a:pt x="120" y="1"/>
                      <a:pt x="120" y="1"/>
                    </a:cubicBezTo>
                    <a:lnTo>
                      <a:pt x="1" y="85"/>
                    </a:lnTo>
                    <a:cubicBezTo>
                      <a:pt x="1" y="85"/>
                      <a:pt x="96" y="85"/>
                      <a:pt x="203" y="204"/>
                    </a:cubicBezTo>
                    <a:cubicBezTo>
                      <a:pt x="311" y="323"/>
                      <a:pt x="311" y="347"/>
                      <a:pt x="311" y="347"/>
                    </a:cubicBezTo>
                    <a:lnTo>
                      <a:pt x="430" y="264"/>
                    </a:lnTo>
                    <a:cubicBezTo>
                      <a:pt x="430" y="264"/>
                      <a:pt x="430" y="168"/>
                      <a:pt x="311" y="85"/>
                    </a:cubicBezTo>
                    <a:cubicBezTo>
                      <a:pt x="215" y="8"/>
                      <a:pt x="150" y="1"/>
                      <a:pt x="128"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4"/>
              <p:cNvSpPr/>
              <p:nvPr/>
            </p:nvSpPr>
            <p:spPr>
              <a:xfrm>
                <a:off x="7633852" y="3833916"/>
                <a:ext cx="175596" cy="116130"/>
              </a:xfrm>
              <a:custGeom>
                <a:avLst/>
                <a:gdLst/>
                <a:ahLst/>
                <a:cxnLst/>
                <a:rect l="l" t="t" r="r" b="b"/>
                <a:pathLst>
                  <a:path w="753" h="498" extrusionOk="0">
                    <a:moveTo>
                      <a:pt x="156" y="0"/>
                    </a:moveTo>
                    <a:cubicBezTo>
                      <a:pt x="156" y="0"/>
                      <a:pt x="60" y="60"/>
                      <a:pt x="37" y="120"/>
                    </a:cubicBezTo>
                    <a:cubicBezTo>
                      <a:pt x="1" y="179"/>
                      <a:pt x="72" y="167"/>
                      <a:pt x="72" y="203"/>
                    </a:cubicBezTo>
                    <a:cubicBezTo>
                      <a:pt x="72" y="251"/>
                      <a:pt x="60" y="311"/>
                      <a:pt x="96" y="370"/>
                    </a:cubicBezTo>
                    <a:cubicBezTo>
                      <a:pt x="106" y="421"/>
                      <a:pt x="245" y="497"/>
                      <a:pt x="390" y="497"/>
                    </a:cubicBezTo>
                    <a:cubicBezTo>
                      <a:pt x="415" y="497"/>
                      <a:pt x="441" y="495"/>
                      <a:pt x="466" y="490"/>
                    </a:cubicBezTo>
                    <a:cubicBezTo>
                      <a:pt x="621" y="466"/>
                      <a:pt x="693" y="406"/>
                      <a:pt x="717" y="358"/>
                    </a:cubicBezTo>
                    <a:cubicBezTo>
                      <a:pt x="752" y="311"/>
                      <a:pt x="669" y="203"/>
                      <a:pt x="669" y="203"/>
                    </a:cubicBezTo>
                    <a:cubicBezTo>
                      <a:pt x="669" y="203"/>
                      <a:pt x="705" y="132"/>
                      <a:pt x="717" y="108"/>
                    </a:cubicBezTo>
                    <a:cubicBezTo>
                      <a:pt x="728" y="72"/>
                      <a:pt x="633" y="12"/>
                      <a:pt x="633" y="12"/>
                    </a:cubicBezTo>
                    <a:lnTo>
                      <a:pt x="609" y="120"/>
                    </a:lnTo>
                    <a:cubicBezTo>
                      <a:pt x="609" y="120"/>
                      <a:pt x="557" y="193"/>
                      <a:pt x="405" y="193"/>
                    </a:cubicBezTo>
                    <a:cubicBezTo>
                      <a:pt x="394" y="193"/>
                      <a:pt x="383" y="192"/>
                      <a:pt x="371" y="191"/>
                    </a:cubicBezTo>
                    <a:cubicBezTo>
                      <a:pt x="215" y="179"/>
                      <a:pt x="168" y="84"/>
                      <a:pt x="168" y="84"/>
                    </a:cubicBezTo>
                    <a:lnTo>
                      <a:pt x="156"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4"/>
              <p:cNvSpPr/>
              <p:nvPr/>
            </p:nvSpPr>
            <p:spPr>
              <a:xfrm>
                <a:off x="7364048" y="3120113"/>
                <a:ext cx="311782" cy="895226"/>
              </a:xfrm>
              <a:custGeom>
                <a:avLst/>
                <a:gdLst/>
                <a:ahLst/>
                <a:cxnLst/>
                <a:rect l="l" t="t" r="r" b="b"/>
                <a:pathLst>
                  <a:path w="1337" h="3839" extrusionOk="0">
                    <a:moveTo>
                      <a:pt x="845" y="0"/>
                    </a:moveTo>
                    <a:cubicBezTo>
                      <a:pt x="697" y="0"/>
                      <a:pt x="558" y="78"/>
                      <a:pt x="514" y="282"/>
                    </a:cubicBezTo>
                    <a:cubicBezTo>
                      <a:pt x="430" y="699"/>
                      <a:pt x="454" y="1463"/>
                      <a:pt x="502" y="1988"/>
                    </a:cubicBezTo>
                    <a:cubicBezTo>
                      <a:pt x="537" y="2238"/>
                      <a:pt x="537" y="2644"/>
                      <a:pt x="561" y="2883"/>
                    </a:cubicBezTo>
                    <a:cubicBezTo>
                      <a:pt x="573" y="2954"/>
                      <a:pt x="597" y="3145"/>
                      <a:pt x="537" y="3193"/>
                    </a:cubicBezTo>
                    <a:cubicBezTo>
                      <a:pt x="454" y="3264"/>
                      <a:pt x="335" y="3324"/>
                      <a:pt x="263" y="3384"/>
                    </a:cubicBezTo>
                    <a:cubicBezTo>
                      <a:pt x="72" y="3527"/>
                      <a:pt x="1" y="3670"/>
                      <a:pt x="84" y="3765"/>
                    </a:cubicBezTo>
                    <a:cubicBezTo>
                      <a:pt x="129" y="3810"/>
                      <a:pt x="204" y="3839"/>
                      <a:pt x="294" y="3839"/>
                    </a:cubicBezTo>
                    <a:cubicBezTo>
                      <a:pt x="397" y="3839"/>
                      <a:pt x="518" y="3801"/>
                      <a:pt x="633" y="3706"/>
                    </a:cubicBezTo>
                    <a:cubicBezTo>
                      <a:pt x="848" y="3539"/>
                      <a:pt x="1050" y="3324"/>
                      <a:pt x="967" y="3145"/>
                    </a:cubicBezTo>
                    <a:cubicBezTo>
                      <a:pt x="955" y="3133"/>
                      <a:pt x="955" y="3109"/>
                      <a:pt x="955" y="3073"/>
                    </a:cubicBezTo>
                    <a:cubicBezTo>
                      <a:pt x="991" y="2715"/>
                      <a:pt x="1074" y="2358"/>
                      <a:pt x="1086" y="2071"/>
                    </a:cubicBezTo>
                    <a:cubicBezTo>
                      <a:pt x="1086" y="1940"/>
                      <a:pt x="1074" y="1761"/>
                      <a:pt x="991" y="1594"/>
                    </a:cubicBezTo>
                    <a:cubicBezTo>
                      <a:pt x="1074" y="1272"/>
                      <a:pt x="1337" y="795"/>
                      <a:pt x="1289" y="318"/>
                    </a:cubicBezTo>
                    <a:cubicBezTo>
                      <a:pt x="1275" y="151"/>
                      <a:pt x="1051" y="0"/>
                      <a:pt x="845" y="0"/>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4"/>
              <p:cNvSpPr/>
              <p:nvPr/>
            </p:nvSpPr>
            <p:spPr>
              <a:xfrm>
                <a:off x="7406023" y="3788210"/>
                <a:ext cx="192619" cy="185155"/>
              </a:xfrm>
              <a:custGeom>
                <a:avLst/>
                <a:gdLst/>
                <a:ahLst/>
                <a:cxnLst/>
                <a:rect l="l" t="t" r="r" b="b"/>
                <a:pathLst>
                  <a:path w="826" h="794" extrusionOk="0">
                    <a:moveTo>
                      <a:pt x="532" y="1"/>
                    </a:moveTo>
                    <a:cubicBezTo>
                      <a:pt x="455" y="1"/>
                      <a:pt x="393" y="6"/>
                      <a:pt x="393" y="6"/>
                    </a:cubicBezTo>
                    <a:cubicBezTo>
                      <a:pt x="393" y="6"/>
                      <a:pt x="417" y="268"/>
                      <a:pt x="357" y="328"/>
                    </a:cubicBezTo>
                    <a:cubicBezTo>
                      <a:pt x="262" y="387"/>
                      <a:pt x="131" y="471"/>
                      <a:pt x="59" y="519"/>
                    </a:cubicBezTo>
                    <a:cubicBezTo>
                      <a:pt x="1" y="565"/>
                      <a:pt x="136" y="793"/>
                      <a:pt x="298" y="793"/>
                    </a:cubicBezTo>
                    <a:cubicBezTo>
                      <a:pt x="302" y="793"/>
                      <a:pt x="306" y="793"/>
                      <a:pt x="310" y="793"/>
                    </a:cubicBezTo>
                    <a:cubicBezTo>
                      <a:pt x="477" y="781"/>
                      <a:pt x="811" y="268"/>
                      <a:pt x="811" y="268"/>
                    </a:cubicBezTo>
                    <a:cubicBezTo>
                      <a:pt x="811" y="268"/>
                      <a:pt x="787" y="220"/>
                      <a:pt x="811" y="89"/>
                    </a:cubicBezTo>
                    <a:cubicBezTo>
                      <a:pt x="826" y="15"/>
                      <a:pt x="659" y="1"/>
                      <a:pt x="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4"/>
              <p:cNvSpPr/>
              <p:nvPr/>
            </p:nvSpPr>
            <p:spPr>
              <a:xfrm>
                <a:off x="7358451" y="3850705"/>
                <a:ext cx="250685" cy="176760"/>
              </a:xfrm>
              <a:custGeom>
                <a:avLst/>
                <a:gdLst/>
                <a:ahLst/>
                <a:cxnLst/>
                <a:rect l="l" t="t" r="r" b="b"/>
                <a:pathLst>
                  <a:path w="1075" h="758" extrusionOk="0">
                    <a:moveTo>
                      <a:pt x="1003" y="0"/>
                    </a:moveTo>
                    <a:cubicBezTo>
                      <a:pt x="1003" y="0"/>
                      <a:pt x="943" y="119"/>
                      <a:pt x="860" y="191"/>
                    </a:cubicBezTo>
                    <a:cubicBezTo>
                      <a:pt x="764" y="274"/>
                      <a:pt x="657" y="370"/>
                      <a:pt x="478" y="370"/>
                    </a:cubicBezTo>
                    <a:cubicBezTo>
                      <a:pt x="467" y="373"/>
                      <a:pt x="455" y="374"/>
                      <a:pt x="444" y="374"/>
                    </a:cubicBezTo>
                    <a:cubicBezTo>
                      <a:pt x="364" y="374"/>
                      <a:pt x="297" y="302"/>
                      <a:pt x="287" y="239"/>
                    </a:cubicBezTo>
                    <a:cubicBezTo>
                      <a:pt x="227" y="286"/>
                      <a:pt x="108" y="370"/>
                      <a:pt x="96" y="394"/>
                    </a:cubicBezTo>
                    <a:cubicBezTo>
                      <a:pt x="1" y="513"/>
                      <a:pt x="1" y="597"/>
                      <a:pt x="120" y="692"/>
                    </a:cubicBezTo>
                    <a:cubicBezTo>
                      <a:pt x="183" y="734"/>
                      <a:pt x="255" y="757"/>
                      <a:pt x="335" y="757"/>
                    </a:cubicBezTo>
                    <a:cubicBezTo>
                      <a:pt x="438" y="757"/>
                      <a:pt x="554" y="719"/>
                      <a:pt x="681" y="632"/>
                    </a:cubicBezTo>
                    <a:cubicBezTo>
                      <a:pt x="764" y="573"/>
                      <a:pt x="836" y="465"/>
                      <a:pt x="895" y="406"/>
                    </a:cubicBezTo>
                    <a:cubicBezTo>
                      <a:pt x="1003" y="298"/>
                      <a:pt x="1051" y="334"/>
                      <a:pt x="1062" y="203"/>
                    </a:cubicBezTo>
                    <a:cubicBezTo>
                      <a:pt x="1074" y="84"/>
                      <a:pt x="1003" y="0"/>
                      <a:pt x="1003"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7464321" y="3861666"/>
                <a:ext cx="100274" cy="80918"/>
              </a:xfrm>
              <a:custGeom>
                <a:avLst/>
                <a:gdLst/>
                <a:ahLst/>
                <a:cxnLst/>
                <a:rect l="l" t="t" r="r" b="b"/>
                <a:pathLst>
                  <a:path w="430" h="347" extrusionOk="0">
                    <a:moveTo>
                      <a:pt x="130" y="0"/>
                    </a:moveTo>
                    <a:cubicBezTo>
                      <a:pt x="123" y="0"/>
                      <a:pt x="119" y="1"/>
                      <a:pt x="119" y="1"/>
                    </a:cubicBezTo>
                    <a:lnTo>
                      <a:pt x="0" y="72"/>
                    </a:lnTo>
                    <a:cubicBezTo>
                      <a:pt x="0" y="72"/>
                      <a:pt x="107" y="72"/>
                      <a:pt x="203" y="192"/>
                    </a:cubicBezTo>
                    <a:cubicBezTo>
                      <a:pt x="310" y="311"/>
                      <a:pt x="310" y="347"/>
                      <a:pt x="310" y="347"/>
                    </a:cubicBezTo>
                    <a:lnTo>
                      <a:pt x="429" y="251"/>
                    </a:lnTo>
                    <a:cubicBezTo>
                      <a:pt x="429" y="251"/>
                      <a:pt x="429" y="168"/>
                      <a:pt x="310" y="72"/>
                    </a:cubicBezTo>
                    <a:cubicBezTo>
                      <a:pt x="217" y="7"/>
                      <a:pt x="153" y="0"/>
                      <a:pt x="130"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4"/>
              <p:cNvSpPr/>
              <p:nvPr/>
            </p:nvSpPr>
            <p:spPr>
              <a:xfrm>
                <a:off x="7455926" y="3728279"/>
                <a:ext cx="175363" cy="117995"/>
              </a:xfrm>
              <a:custGeom>
                <a:avLst/>
                <a:gdLst/>
                <a:ahLst/>
                <a:cxnLst/>
                <a:rect l="l" t="t" r="r" b="b"/>
                <a:pathLst>
                  <a:path w="752" h="506" extrusionOk="0">
                    <a:moveTo>
                      <a:pt x="155" y="0"/>
                    </a:moveTo>
                    <a:cubicBezTo>
                      <a:pt x="155" y="0"/>
                      <a:pt x="60" y="60"/>
                      <a:pt x="36" y="119"/>
                    </a:cubicBezTo>
                    <a:cubicBezTo>
                      <a:pt x="0" y="179"/>
                      <a:pt x="84" y="167"/>
                      <a:pt x="84" y="215"/>
                    </a:cubicBezTo>
                    <a:cubicBezTo>
                      <a:pt x="60" y="239"/>
                      <a:pt x="60" y="322"/>
                      <a:pt x="96" y="382"/>
                    </a:cubicBezTo>
                    <a:cubicBezTo>
                      <a:pt x="106" y="434"/>
                      <a:pt x="255" y="505"/>
                      <a:pt x="405" y="505"/>
                    </a:cubicBezTo>
                    <a:cubicBezTo>
                      <a:pt x="425" y="505"/>
                      <a:pt x="445" y="504"/>
                      <a:pt x="465" y="501"/>
                    </a:cubicBezTo>
                    <a:cubicBezTo>
                      <a:pt x="633" y="465"/>
                      <a:pt x="692" y="406"/>
                      <a:pt x="716" y="358"/>
                    </a:cubicBezTo>
                    <a:cubicBezTo>
                      <a:pt x="752" y="322"/>
                      <a:pt x="680" y="215"/>
                      <a:pt x="680" y="215"/>
                    </a:cubicBezTo>
                    <a:cubicBezTo>
                      <a:pt x="680" y="215"/>
                      <a:pt x="704" y="143"/>
                      <a:pt x="716" y="107"/>
                    </a:cubicBezTo>
                    <a:cubicBezTo>
                      <a:pt x="740" y="60"/>
                      <a:pt x="633" y="24"/>
                      <a:pt x="633" y="24"/>
                    </a:cubicBezTo>
                    <a:lnTo>
                      <a:pt x="621" y="119"/>
                    </a:lnTo>
                    <a:cubicBezTo>
                      <a:pt x="621" y="119"/>
                      <a:pt x="568" y="204"/>
                      <a:pt x="412" y="204"/>
                    </a:cubicBezTo>
                    <a:cubicBezTo>
                      <a:pt x="403" y="204"/>
                      <a:pt x="393" y="204"/>
                      <a:pt x="382" y="203"/>
                    </a:cubicBezTo>
                    <a:cubicBezTo>
                      <a:pt x="215" y="179"/>
                      <a:pt x="167" y="96"/>
                      <a:pt x="167" y="96"/>
                    </a:cubicBezTo>
                    <a:lnTo>
                      <a:pt x="155"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p:nvPr/>
            </p:nvSpPr>
            <p:spPr>
              <a:xfrm>
                <a:off x="7322307" y="2554154"/>
                <a:ext cx="336967" cy="482009"/>
              </a:xfrm>
              <a:custGeom>
                <a:avLst/>
                <a:gdLst/>
                <a:ahLst/>
                <a:cxnLst/>
                <a:rect l="l" t="t" r="r" b="b"/>
                <a:pathLst>
                  <a:path w="1445" h="2067" extrusionOk="0">
                    <a:moveTo>
                      <a:pt x="1050" y="1"/>
                    </a:moveTo>
                    <a:cubicBezTo>
                      <a:pt x="1050" y="1"/>
                      <a:pt x="716" y="13"/>
                      <a:pt x="621" y="430"/>
                    </a:cubicBezTo>
                    <a:cubicBezTo>
                      <a:pt x="418" y="621"/>
                      <a:pt x="203" y="728"/>
                      <a:pt x="144" y="943"/>
                    </a:cubicBezTo>
                    <a:cubicBezTo>
                      <a:pt x="72" y="1182"/>
                      <a:pt x="1" y="1480"/>
                      <a:pt x="72" y="1862"/>
                    </a:cubicBezTo>
                    <a:cubicBezTo>
                      <a:pt x="101" y="2006"/>
                      <a:pt x="183" y="2066"/>
                      <a:pt x="266" y="2066"/>
                    </a:cubicBezTo>
                    <a:cubicBezTo>
                      <a:pt x="355" y="2066"/>
                      <a:pt x="447" y="1997"/>
                      <a:pt x="478" y="1886"/>
                    </a:cubicBezTo>
                    <a:cubicBezTo>
                      <a:pt x="514" y="1754"/>
                      <a:pt x="621" y="1444"/>
                      <a:pt x="633" y="1194"/>
                    </a:cubicBezTo>
                    <a:cubicBezTo>
                      <a:pt x="812" y="1074"/>
                      <a:pt x="979" y="919"/>
                      <a:pt x="1074" y="836"/>
                    </a:cubicBezTo>
                    <a:cubicBezTo>
                      <a:pt x="1265" y="585"/>
                      <a:pt x="1444" y="263"/>
                      <a:pt x="1050"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7480878" y="2579106"/>
                <a:ext cx="139451" cy="245319"/>
              </a:xfrm>
              <a:custGeom>
                <a:avLst/>
                <a:gdLst/>
                <a:ahLst/>
                <a:cxnLst/>
                <a:rect l="l" t="t" r="r" b="b"/>
                <a:pathLst>
                  <a:path w="598" h="1052" extrusionOk="0">
                    <a:moveTo>
                      <a:pt x="275" y="1"/>
                    </a:moveTo>
                    <a:cubicBezTo>
                      <a:pt x="275" y="1"/>
                      <a:pt x="1" y="263"/>
                      <a:pt x="13" y="669"/>
                    </a:cubicBezTo>
                    <a:cubicBezTo>
                      <a:pt x="34" y="1032"/>
                      <a:pt x="132" y="1051"/>
                      <a:pt x="152" y="1051"/>
                    </a:cubicBezTo>
                    <a:cubicBezTo>
                      <a:pt x="154" y="1051"/>
                      <a:pt x="156" y="1051"/>
                      <a:pt x="156" y="1051"/>
                    </a:cubicBezTo>
                    <a:lnTo>
                      <a:pt x="597" y="13"/>
                    </a:lnTo>
                    <a:lnTo>
                      <a:pt x="275" y="1"/>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7280565" y="2760063"/>
                <a:ext cx="295225" cy="448196"/>
              </a:xfrm>
              <a:custGeom>
                <a:avLst/>
                <a:gdLst/>
                <a:ahLst/>
                <a:cxnLst/>
                <a:rect l="l" t="t" r="r" b="b"/>
                <a:pathLst>
                  <a:path w="1266" h="1922" extrusionOk="0">
                    <a:moveTo>
                      <a:pt x="1265" y="0"/>
                    </a:moveTo>
                    <a:lnTo>
                      <a:pt x="1" y="728"/>
                    </a:lnTo>
                    <a:lnTo>
                      <a:pt x="1" y="1921"/>
                    </a:lnTo>
                    <a:lnTo>
                      <a:pt x="1265" y="1193"/>
                    </a:lnTo>
                    <a:lnTo>
                      <a:pt x="1265" y="0"/>
                    </a:ln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7238824" y="2735112"/>
                <a:ext cx="336967" cy="194949"/>
              </a:xfrm>
              <a:custGeom>
                <a:avLst/>
                <a:gdLst/>
                <a:ahLst/>
                <a:cxnLst/>
                <a:rect l="l" t="t" r="r" b="b"/>
                <a:pathLst>
                  <a:path w="1445" h="836" extrusionOk="0">
                    <a:moveTo>
                      <a:pt x="1265" y="0"/>
                    </a:moveTo>
                    <a:lnTo>
                      <a:pt x="1" y="728"/>
                    </a:lnTo>
                    <a:lnTo>
                      <a:pt x="180" y="835"/>
                    </a:lnTo>
                    <a:lnTo>
                      <a:pt x="1444" y="107"/>
                    </a:lnTo>
                    <a:lnTo>
                      <a:pt x="1265" y="0"/>
                    </a:lnTo>
                    <a:close/>
                  </a:path>
                </a:pathLst>
              </a:custGeom>
              <a:solidFill>
                <a:srgbClr val="8B8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4"/>
              <p:cNvSpPr/>
              <p:nvPr/>
            </p:nvSpPr>
            <p:spPr>
              <a:xfrm>
                <a:off x="7244420" y="2737910"/>
                <a:ext cx="322975" cy="189352"/>
              </a:xfrm>
              <a:custGeom>
                <a:avLst/>
                <a:gdLst/>
                <a:ahLst/>
                <a:cxnLst/>
                <a:rect l="l" t="t" r="r" b="b"/>
                <a:pathLst>
                  <a:path w="1385" h="812" extrusionOk="0">
                    <a:moveTo>
                      <a:pt x="1265" y="0"/>
                    </a:moveTo>
                    <a:lnTo>
                      <a:pt x="1" y="728"/>
                    </a:lnTo>
                    <a:lnTo>
                      <a:pt x="132" y="811"/>
                    </a:lnTo>
                    <a:lnTo>
                      <a:pt x="1384" y="72"/>
                    </a:lnTo>
                    <a:lnTo>
                      <a:pt x="1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a:off x="7238824" y="2904643"/>
                <a:ext cx="41975" cy="303617"/>
              </a:xfrm>
              <a:custGeom>
                <a:avLst/>
                <a:gdLst/>
                <a:ahLst/>
                <a:cxnLst/>
                <a:rect l="l" t="t" r="r" b="b"/>
                <a:pathLst>
                  <a:path w="180" h="1302" extrusionOk="0">
                    <a:moveTo>
                      <a:pt x="1" y="1"/>
                    </a:moveTo>
                    <a:lnTo>
                      <a:pt x="1" y="1206"/>
                    </a:lnTo>
                    <a:lnTo>
                      <a:pt x="180" y="1301"/>
                    </a:lnTo>
                    <a:lnTo>
                      <a:pt x="180" y="108"/>
                    </a:lnTo>
                    <a:lnTo>
                      <a:pt x="1" y="1"/>
                    </a:lnTo>
                    <a:close/>
                  </a:path>
                </a:pathLst>
              </a:custGeom>
              <a:solidFill>
                <a:srgbClr val="37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a:off x="7244420" y="2907441"/>
                <a:ext cx="30782" cy="289625"/>
              </a:xfrm>
              <a:custGeom>
                <a:avLst/>
                <a:gdLst/>
                <a:ahLst/>
                <a:cxnLst/>
                <a:rect l="l" t="t" r="r" b="b"/>
                <a:pathLst>
                  <a:path w="132" h="1242" extrusionOk="0">
                    <a:moveTo>
                      <a:pt x="1" y="1"/>
                    </a:moveTo>
                    <a:lnTo>
                      <a:pt x="1" y="1182"/>
                    </a:lnTo>
                    <a:lnTo>
                      <a:pt x="132" y="1241"/>
                    </a:lnTo>
                    <a:lnTo>
                      <a:pt x="132" y="84"/>
                    </a:lnTo>
                    <a:lnTo>
                      <a:pt x="1" y="1"/>
                    </a:lnTo>
                    <a:close/>
                  </a:path>
                </a:pathLst>
              </a:custGeom>
              <a:solidFill>
                <a:srgbClr val="D3C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4"/>
              <p:cNvSpPr/>
              <p:nvPr/>
            </p:nvSpPr>
            <p:spPr>
              <a:xfrm>
                <a:off x="7364048" y="3052254"/>
                <a:ext cx="139451" cy="127090"/>
              </a:xfrm>
              <a:custGeom>
                <a:avLst/>
                <a:gdLst/>
                <a:ahLst/>
                <a:cxnLst/>
                <a:rect l="l" t="t" r="r" b="b"/>
                <a:pathLst>
                  <a:path w="598" h="545" extrusionOk="0">
                    <a:moveTo>
                      <a:pt x="358" y="0"/>
                    </a:moveTo>
                    <a:cubicBezTo>
                      <a:pt x="230" y="0"/>
                      <a:pt x="152" y="92"/>
                      <a:pt x="132" y="191"/>
                    </a:cubicBezTo>
                    <a:cubicBezTo>
                      <a:pt x="96" y="310"/>
                      <a:pt x="96" y="418"/>
                      <a:pt x="96" y="418"/>
                    </a:cubicBezTo>
                    <a:lnTo>
                      <a:pt x="1" y="477"/>
                    </a:lnTo>
                    <a:cubicBezTo>
                      <a:pt x="1" y="477"/>
                      <a:pt x="85" y="545"/>
                      <a:pt x="183" y="545"/>
                    </a:cubicBezTo>
                    <a:cubicBezTo>
                      <a:pt x="201" y="545"/>
                      <a:pt x="220" y="543"/>
                      <a:pt x="239" y="537"/>
                    </a:cubicBezTo>
                    <a:cubicBezTo>
                      <a:pt x="358" y="489"/>
                      <a:pt x="514" y="430"/>
                      <a:pt x="549" y="215"/>
                    </a:cubicBezTo>
                    <a:cubicBezTo>
                      <a:pt x="597" y="12"/>
                      <a:pt x="573" y="36"/>
                      <a:pt x="442" y="12"/>
                    </a:cubicBezTo>
                    <a:cubicBezTo>
                      <a:pt x="412" y="4"/>
                      <a:pt x="384" y="0"/>
                      <a:pt x="358"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4"/>
              <p:cNvSpPr/>
              <p:nvPr/>
            </p:nvSpPr>
            <p:spPr>
              <a:xfrm>
                <a:off x="7436338" y="2982529"/>
                <a:ext cx="437007" cy="576452"/>
              </a:xfrm>
              <a:custGeom>
                <a:avLst/>
                <a:gdLst/>
                <a:ahLst/>
                <a:cxnLst/>
                <a:rect l="l" t="t" r="r" b="b"/>
                <a:pathLst>
                  <a:path w="1874" h="2472" extrusionOk="0">
                    <a:moveTo>
                      <a:pt x="359" y="1"/>
                    </a:moveTo>
                    <a:cubicBezTo>
                      <a:pt x="359" y="1"/>
                      <a:pt x="168" y="192"/>
                      <a:pt x="84" y="597"/>
                    </a:cubicBezTo>
                    <a:cubicBezTo>
                      <a:pt x="25" y="931"/>
                      <a:pt x="1" y="1814"/>
                      <a:pt x="13" y="1922"/>
                    </a:cubicBezTo>
                    <a:cubicBezTo>
                      <a:pt x="168" y="2172"/>
                      <a:pt x="371" y="2291"/>
                      <a:pt x="728" y="2411"/>
                    </a:cubicBezTo>
                    <a:cubicBezTo>
                      <a:pt x="854" y="2454"/>
                      <a:pt x="974" y="2472"/>
                      <a:pt x="1084" y="2472"/>
                    </a:cubicBezTo>
                    <a:cubicBezTo>
                      <a:pt x="1550" y="2472"/>
                      <a:pt x="1862" y="2160"/>
                      <a:pt x="1862" y="2160"/>
                    </a:cubicBezTo>
                    <a:cubicBezTo>
                      <a:pt x="1862" y="2160"/>
                      <a:pt x="1874" y="1194"/>
                      <a:pt x="1743" y="776"/>
                    </a:cubicBezTo>
                    <a:cubicBezTo>
                      <a:pt x="1599" y="323"/>
                      <a:pt x="1456" y="216"/>
                      <a:pt x="1456" y="216"/>
                    </a:cubicBezTo>
                    <a:lnTo>
                      <a:pt x="359" y="1"/>
                    </a:ln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7466886" y="3010512"/>
                <a:ext cx="361452" cy="120794"/>
              </a:xfrm>
              <a:custGeom>
                <a:avLst/>
                <a:gdLst/>
                <a:ahLst/>
                <a:cxnLst/>
                <a:rect l="l" t="t" r="r" b="b"/>
                <a:pathLst>
                  <a:path w="1550" h="518" extrusionOk="0">
                    <a:moveTo>
                      <a:pt x="73" y="0"/>
                    </a:moveTo>
                    <a:cubicBezTo>
                      <a:pt x="73" y="0"/>
                      <a:pt x="1" y="131"/>
                      <a:pt x="37" y="179"/>
                    </a:cubicBezTo>
                    <a:cubicBezTo>
                      <a:pt x="61" y="239"/>
                      <a:pt x="192" y="477"/>
                      <a:pt x="764" y="513"/>
                    </a:cubicBezTo>
                    <a:cubicBezTo>
                      <a:pt x="798" y="516"/>
                      <a:pt x="832" y="518"/>
                      <a:pt x="866" y="518"/>
                    </a:cubicBezTo>
                    <a:cubicBezTo>
                      <a:pt x="1215" y="518"/>
                      <a:pt x="1550" y="359"/>
                      <a:pt x="1528" y="251"/>
                    </a:cubicBezTo>
                    <a:cubicBezTo>
                      <a:pt x="1492" y="131"/>
                      <a:pt x="1468" y="72"/>
                      <a:pt x="1468" y="72"/>
                    </a:cubicBezTo>
                    <a:lnTo>
                      <a:pt x="73"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7447531" y="2586801"/>
                <a:ext cx="420217" cy="512091"/>
              </a:xfrm>
              <a:custGeom>
                <a:avLst/>
                <a:gdLst/>
                <a:ahLst/>
                <a:cxnLst/>
                <a:rect l="l" t="t" r="r" b="b"/>
                <a:pathLst>
                  <a:path w="1802" h="2196" extrusionOk="0">
                    <a:moveTo>
                      <a:pt x="734" y="1"/>
                    </a:moveTo>
                    <a:cubicBezTo>
                      <a:pt x="683" y="1"/>
                      <a:pt x="633" y="16"/>
                      <a:pt x="513" y="40"/>
                    </a:cubicBezTo>
                    <a:cubicBezTo>
                      <a:pt x="512" y="39"/>
                      <a:pt x="511" y="39"/>
                      <a:pt x="509" y="39"/>
                    </a:cubicBezTo>
                    <a:cubicBezTo>
                      <a:pt x="478" y="39"/>
                      <a:pt x="476" y="173"/>
                      <a:pt x="430" y="219"/>
                    </a:cubicBezTo>
                    <a:cubicBezTo>
                      <a:pt x="251" y="457"/>
                      <a:pt x="144" y="636"/>
                      <a:pt x="96" y="982"/>
                    </a:cubicBezTo>
                    <a:cubicBezTo>
                      <a:pt x="84" y="1137"/>
                      <a:pt x="120" y="1376"/>
                      <a:pt x="60" y="1543"/>
                    </a:cubicBezTo>
                    <a:cubicBezTo>
                      <a:pt x="0" y="1781"/>
                      <a:pt x="84" y="1841"/>
                      <a:pt x="191" y="1960"/>
                    </a:cubicBezTo>
                    <a:cubicBezTo>
                      <a:pt x="339" y="2116"/>
                      <a:pt x="558" y="2195"/>
                      <a:pt x="765" y="2195"/>
                    </a:cubicBezTo>
                    <a:cubicBezTo>
                      <a:pt x="876" y="2195"/>
                      <a:pt x="983" y="2173"/>
                      <a:pt x="1074" y="2127"/>
                    </a:cubicBezTo>
                    <a:cubicBezTo>
                      <a:pt x="1265" y="2115"/>
                      <a:pt x="1527" y="2127"/>
                      <a:pt x="1575" y="1936"/>
                    </a:cubicBezTo>
                    <a:cubicBezTo>
                      <a:pt x="1611" y="1829"/>
                      <a:pt x="1575" y="1781"/>
                      <a:pt x="1504" y="1662"/>
                    </a:cubicBezTo>
                    <a:cubicBezTo>
                      <a:pt x="1623" y="1519"/>
                      <a:pt x="1802" y="839"/>
                      <a:pt x="1671" y="588"/>
                    </a:cubicBezTo>
                    <a:cubicBezTo>
                      <a:pt x="1563" y="397"/>
                      <a:pt x="1146" y="111"/>
                      <a:pt x="955" y="52"/>
                    </a:cubicBezTo>
                    <a:cubicBezTo>
                      <a:pt x="836" y="16"/>
                      <a:pt x="785" y="1"/>
                      <a:pt x="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4"/>
              <p:cNvSpPr/>
              <p:nvPr/>
            </p:nvSpPr>
            <p:spPr>
              <a:xfrm>
                <a:off x="7561562" y="2523606"/>
                <a:ext cx="192153" cy="204743"/>
              </a:xfrm>
              <a:custGeom>
                <a:avLst/>
                <a:gdLst/>
                <a:ahLst/>
                <a:cxnLst/>
                <a:rect l="l" t="t" r="r" b="b"/>
                <a:pathLst>
                  <a:path w="824" h="878" extrusionOk="0">
                    <a:moveTo>
                      <a:pt x="621" y="0"/>
                    </a:moveTo>
                    <a:cubicBezTo>
                      <a:pt x="490" y="84"/>
                      <a:pt x="60" y="358"/>
                      <a:pt x="60" y="430"/>
                    </a:cubicBezTo>
                    <a:cubicBezTo>
                      <a:pt x="72" y="525"/>
                      <a:pt x="1" y="692"/>
                      <a:pt x="48" y="788"/>
                    </a:cubicBezTo>
                    <a:cubicBezTo>
                      <a:pt x="77" y="854"/>
                      <a:pt x="131" y="877"/>
                      <a:pt x="194" y="877"/>
                    </a:cubicBezTo>
                    <a:cubicBezTo>
                      <a:pt x="289" y="877"/>
                      <a:pt x="401" y="824"/>
                      <a:pt x="466" y="788"/>
                    </a:cubicBezTo>
                    <a:cubicBezTo>
                      <a:pt x="549" y="728"/>
                      <a:pt x="728" y="597"/>
                      <a:pt x="824" y="454"/>
                    </a:cubicBezTo>
                    <a:cubicBezTo>
                      <a:pt x="800" y="418"/>
                      <a:pt x="657" y="132"/>
                      <a:pt x="621" y="0"/>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4"/>
              <p:cNvSpPr/>
              <p:nvPr/>
            </p:nvSpPr>
            <p:spPr>
              <a:xfrm>
                <a:off x="7492071" y="2696169"/>
                <a:ext cx="122661" cy="222699"/>
              </a:xfrm>
              <a:custGeom>
                <a:avLst/>
                <a:gdLst/>
                <a:ahLst/>
                <a:cxnLst/>
                <a:rect l="l" t="t" r="r" b="b"/>
                <a:pathLst>
                  <a:path w="526" h="955" extrusionOk="0">
                    <a:moveTo>
                      <a:pt x="263" y="0"/>
                    </a:moveTo>
                    <a:cubicBezTo>
                      <a:pt x="263" y="0"/>
                      <a:pt x="191" y="131"/>
                      <a:pt x="263" y="239"/>
                    </a:cubicBezTo>
                    <a:cubicBezTo>
                      <a:pt x="239" y="310"/>
                      <a:pt x="179" y="358"/>
                      <a:pt x="108" y="537"/>
                    </a:cubicBezTo>
                    <a:cubicBezTo>
                      <a:pt x="48" y="668"/>
                      <a:pt x="0" y="847"/>
                      <a:pt x="0" y="847"/>
                    </a:cubicBezTo>
                    <a:cubicBezTo>
                      <a:pt x="0" y="847"/>
                      <a:pt x="132" y="847"/>
                      <a:pt x="227" y="716"/>
                    </a:cubicBezTo>
                    <a:cubicBezTo>
                      <a:pt x="239" y="716"/>
                      <a:pt x="239" y="895"/>
                      <a:pt x="382" y="954"/>
                    </a:cubicBezTo>
                    <a:cubicBezTo>
                      <a:pt x="525" y="716"/>
                      <a:pt x="382" y="274"/>
                      <a:pt x="382" y="274"/>
                    </a:cubicBezTo>
                    <a:cubicBezTo>
                      <a:pt x="382" y="274"/>
                      <a:pt x="501" y="131"/>
                      <a:pt x="466" y="107"/>
                    </a:cubicBezTo>
                    <a:cubicBezTo>
                      <a:pt x="418" y="72"/>
                      <a:pt x="263" y="0"/>
                      <a:pt x="263"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7517023" y="2573742"/>
                <a:ext cx="250685" cy="203344"/>
              </a:xfrm>
              <a:custGeom>
                <a:avLst/>
                <a:gdLst/>
                <a:ahLst/>
                <a:cxnLst/>
                <a:rect l="l" t="t" r="r" b="b"/>
                <a:pathLst>
                  <a:path w="1075" h="872" extrusionOk="0">
                    <a:moveTo>
                      <a:pt x="955" y="0"/>
                    </a:moveTo>
                    <a:lnTo>
                      <a:pt x="860" y="48"/>
                    </a:lnTo>
                    <a:cubicBezTo>
                      <a:pt x="860" y="48"/>
                      <a:pt x="860" y="179"/>
                      <a:pt x="681" y="346"/>
                    </a:cubicBezTo>
                    <a:cubicBezTo>
                      <a:pt x="514" y="501"/>
                      <a:pt x="299" y="561"/>
                      <a:pt x="299" y="561"/>
                    </a:cubicBezTo>
                    <a:cubicBezTo>
                      <a:pt x="299" y="561"/>
                      <a:pt x="275" y="263"/>
                      <a:pt x="239" y="108"/>
                    </a:cubicBezTo>
                    <a:cubicBezTo>
                      <a:pt x="239" y="108"/>
                      <a:pt x="84" y="239"/>
                      <a:pt x="36" y="442"/>
                    </a:cubicBezTo>
                    <a:cubicBezTo>
                      <a:pt x="13" y="597"/>
                      <a:pt x="1" y="704"/>
                      <a:pt x="1" y="704"/>
                    </a:cubicBezTo>
                    <a:lnTo>
                      <a:pt x="275" y="597"/>
                    </a:lnTo>
                    <a:lnTo>
                      <a:pt x="275" y="597"/>
                    </a:lnTo>
                    <a:cubicBezTo>
                      <a:pt x="275" y="597"/>
                      <a:pt x="263" y="704"/>
                      <a:pt x="418" y="871"/>
                    </a:cubicBezTo>
                    <a:cubicBezTo>
                      <a:pt x="657" y="811"/>
                      <a:pt x="991" y="573"/>
                      <a:pt x="1039" y="442"/>
                    </a:cubicBezTo>
                    <a:cubicBezTo>
                      <a:pt x="1074" y="298"/>
                      <a:pt x="955" y="0"/>
                      <a:pt x="95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7692384" y="2648131"/>
                <a:ext cx="119862" cy="281930"/>
              </a:xfrm>
              <a:custGeom>
                <a:avLst/>
                <a:gdLst/>
                <a:ahLst/>
                <a:cxnLst/>
                <a:rect l="l" t="t" r="r" b="b"/>
                <a:pathLst>
                  <a:path w="514" h="1209" extrusionOk="0">
                    <a:moveTo>
                      <a:pt x="343" y="0"/>
                    </a:moveTo>
                    <a:cubicBezTo>
                      <a:pt x="336" y="0"/>
                      <a:pt x="329" y="1"/>
                      <a:pt x="322" y="3"/>
                    </a:cubicBezTo>
                    <a:cubicBezTo>
                      <a:pt x="120" y="39"/>
                      <a:pt x="0" y="385"/>
                      <a:pt x="36" y="731"/>
                    </a:cubicBezTo>
                    <a:cubicBezTo>
                      <a:pt x="60" y="1077"/>
                      <a:pt x="406" y="1208"/>
                      <a:pt x="406" y="1208"/>
                    </a:cubicBezTo>
                    <a:lnTo>
                      <a:pt x="513" y="99"/>
                    </a:lnTo>
                    <a:cubicBezTo>
                      <a:pt x="513" y="99"/>
                      <a:pt x="415" y="0"/>
                      <a:pt x="343"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p:nvPr/>
            </p:nvSpPr>
            <p:spPr>
              <a:xfrm>
                <a:off x="7800818" y="3204062"/>
                <a:ext cx="153209" cy="204510"/>
              </a:xfrm>
              <a:custGeom>
                <a:avLst/>
                <a:gdLst/>
                <a:ahLst/>
                <a:cxnLst/>
                <a:rect l="l" t="t" r="r" b="b"/>
                <a:pathLst>
                  <a:path w="657" h="877" extrusionOk="0">
                    <a:moveTo>
                      <a:pt x="409" y="0"/>
                    </a:moveTo>
                    <a:cubicBezTo>
                      <a:pt x="333" y="0"/>
                      <a:pt x="239" y="41"/>
                      <a:pt x="239" y="41"/>
                    </a:cubicBezTo>
                    <a:cubicBezTo>
                      <a:pt x="239" y="41"/>
                      <a:pt x="168" y="256"/>
                      <a:pt x="132" y="423"/>
                    </a:cubicBezTo>
                    <a:cubicBezTo>
                      <a:pt x="120" y="578"/>
                      <a:pt x="1" y="626"/>
                      <a:pt x="36" y="673"/>
                    </a:cubicBezTo>
                    <a:cubicBezTo>
                      <a:pt x="40" y="680"/>
                      <a:pt x="47" y="683"/>
                      <a:pt x="57" y="683"/>
                    </a:cubicBezTo>
                    <a:cubicBezTo>
                      <a:pt x="86" y="683"/>
                      <a:pt x="136" y="661"/>
                      <a:pt x="180" y="626"/>
                    </a:cubicBezTo>
                    <a:cubicBezTo>
                      <a:pt x="242" y="584"/>
                      <a:pt x="287" y="514"/>
                      <a:pt x="305" y="514"/>
                    </a:cubicBezTo>
                    <a:cubicBezTo>
                      <a:pt x="307" y="514"/>
                      <a:pt x="309" y="515"/>
                      <a:pt x="311" y="518"/>
                    </a:cubicBezTo>
                    <a:cubicBezTo>
                      <a:pt x="358" y="721"/>
                      <a:pt x="406" y="864"/>
                      <a:pt x="514" y="876"/>
                    </a:cubicBezTo>
                    <a:cubicBezTo>
                      <a:pt x="517" y="877"/>
                      <a:pt x="520" y="877"/>
                      <a:pt x="523" y="877"/>
                    </a:cubicBezTo>
                    <a:cubicBezTo>
                      <a:pt x="591" y="877"/>
                      <a:pt x="656" y="746"/>
                      <a:pt x="645" y="506"/>
                    </a:cubicBezTo>
                    <a:cubicBezTo>
                      <a:pt x="633" y="256"/>
                      <a:pt x="573" y="136"/>
                      <a:pt x="490" y="29"/>
                    </a:cubicBezTo>
                    <a:cubicBezTo>
                      <a:pt x="472" y="8"/>
                      <a:pt x="442" y="0"/>
                      <a:pt x="40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7720134" y="2672150"/>
                <a:ext cx="242290" cy="575053"/>
              </a:xfrm>
              <a:custGeom>
                <a:avLst/>
                <a:gdLst/>
                <a:ahLst/>
                <a:cxnLst/>
                <a:rect l="l" t="t" r="r" b="b"/>
                <a:pathLst>
                  <a:path w="1039" h="2466" extrusionOk="0">
                    <a:moveTo>
                      <a:pt x="335" y="0"/>
                    </a:moveTo>
                    <a:cubicBezTo>
                      <a:pt x="209" y="0"/>
                      <a:pt x="147" y="99"/>
                      <a:pt x="96" y="234"/>
                    </a:cubicBezTo>
                    <a:cubicBezTo>
                      <a:pt x="1" y="485"/>
                      <a:pt x="108" y="688"/>
                      <a:pt x="168" y="950"/>
                    </a:cubicBezTo>
                    <a:cubicBezTo>
                      <a:pt x="215" y="1224"/>
                      <a:pt x="323" y="1463"/>
                      <a:pt x="347" y="1690"/>
                    </a:cubicBezTo>
                    <a:cubicBezTo>
                      <a:pt x="394" y="1905"/>
                      <a:pt x="466" y="2107"/>
                      <a:pt x="526" y="2310"/>
                    </a:cubicBezTo>
                    <a:cubicBezTo>
                      <a:pt x="561" y="2429"/>
                      <a:pt x="621" y="2465"/>
                      <a:pt x="716" y="2465"/>
                    </a:cubicBezTo>
                    <a:cubicBezTo>
                      <a:pt x="800" y="2465"/>
                      <a:pt x="931" y="2429"/>
                      <a:pt x="979" y="2346"/>
                    </a:cubicBezTo>
                    <a:cubicBezTo>
                      <a:pt x="1015" y="2215"/>
                      <a:pt x="1038" y="1833"/>
                      <a:pt x="919" y="1368"/>
                    </a:cubicBezTo>
                    <a:cubicBezTo>
                      <a:pt x="800" y="914"/>
                      <a:pt x="812" y="210"/>
                      <a:pt x="526" y="55"/>
                    </a:cubicBezTo>
                    <a:cubicBezTo>
                      <a:pt x="449" y="17"/>
                      <a:pt x="386" y="0"/>
                      <a:pt x="335"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7455926" y="2375296"/>
                <a:ext cx="284032" cy="262575"/>
              </a:xfrm>
              <a:custGeom>
                <a:avLst/>
                <a:gdLst/>
                <a:ahLst/>
                <a:cxnLst/>
                <a:rect l="l" t="t" r="r" b="b"/>
                <a:pathLst>
                  <a:path w="1218" h="1126" extrusionOk="0">
                    <a:moveTo>
                      <a:pt x="621" y="0"/>
                    </a:moveTo>
                    <a:cubicBezTo>
                      <a:pt x="579" y="0"/>
                      <a:pt x="539" y="5"/>
                      <a:pt x="501" y="16"/>
                    </a:cubicBezTo>
                    <a:cubicBezTo>
                      <a:pt x="0" y="171"/>
                      <a:pt x="60" y="1114"/>
                      <a:pt x="537" y="1126"/>
                    </a:cubicBezTo>
                    <a:cubicBezTo>
                      <a:pt x="546" y="1126"/>
                      <a:pt x="555" y="1126"/>
                      <a:pt x="564" y="1126"/>
                    </a:cubicBezTo>
                    <a:cubicBezTo>
                      <a:pt x="972" y="1126"/>
                      <a:pt x="1087" y="859"/>
                      <a:pt x="1122" y="660"/>
                    </a:cubicBezTo>
                    <a:cubicBezTo>
                      <a:pt x="1134" y="589"/>
                      <a:pt x="1217" y="469"/>
                      <a:pt x="1181" y="410"/>
                    </a:cubicBezTo>
                    <a:cubicBezTo>
                      <a:pt x="1141" y="166"/>
                      <a:pt x="858" y="0"/>
                      <a:pt x="621"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7425145" y="2292279"/>
                <a:ext cx="403661" cy="303850"/>
              </a:xfrm>
              <a:custGeom>
                <a:avLst/>
                <a:gdLst/>
                <a:ahLst/>
                <a:cxnLst/>
                <a:rect l="l" t="t" r="r" b="b"/>
                <a:pathLst>
                  <a:path w="1731" h="1303" extrusionOk="0">
                    <a:moveTo>
                      <a:pt x="994" y="0"/>
                    </a:moveTo>
                    <a:cubicBezTo>
                      <a:pt x="931" y="0"/>
                      <a:pt x="863" y="15"/>
                      <a:pt x="788" y="50"/>
                    </a:cubicBezTo>
                    <a:cubicBezTo>
                      <a:pt x="694" y="36"/>
                      <a:pt x="604" y="29"/>
                      <a:pt x="523" y="29"/>
                    </a:cubicBezTo>
                    <a:cubicBezTo>
                      <a:pt x="399" y="29"/>
                      <a:pt x="297" y="45"/>
                      <a:pt x="240" y="74"/>
                    </a:cubicBezTo>
                    <a:cubicBezTo>
                      <a:pt x="73" y="157"/>
                      <a:pt x="96" y="277"/>
                      <a:pt x="192" y="360"/>
                    </a:cubicBezTo>
                    <a:cubicBezTo>
                      <a:pt x="156" y="372"/>
                      <a:pt x="108" y="396"/>
                      <a:pt x="61" y="432"/>
                    </a:cubicBezTo>
                    <a:cubicBezTo>
                      <a:pt x="1" y="515"/>
                      <a:pt x="13" y="587"/>
                      <a:pt x="73" y="646"/>
                    </a:cubicBezTo>
                    <a:cubicBezTo>
                      <a:pt x="145" y="744"/>
                      <a:pt x="250" y="782"/>
                      <a:pt x="361" y="782"/>
                    </a:cubicBezTo>
                    <a:cubicBezTo>
                      <a:pt x="509" y="782"/>
                      <a:pt x="668" y="716"/>
                      <a:pt x="776" y="634"/>
                    </a:cubicBezTo>
                    <a:lnTo>
                      <a:pt x="776" y="634"/>
                    </a:lnTo>
                    <a:cubicBezTo>
                      <a:pt x="765" y="813"/>
                      <a:pt x="908" y="957"/>
                      <a:pt x="1075" y="1016"/>
                    </a:cubicBezTo>
                    <a:cubicBezTo>
                      <a:pt x="1063" y="1124"/>
                      <a:pt x="1170" y="1255"/>
                      <a:pt x="1254" y="1303"/>
                    </a:cubicBezTo>
                    <a:cubicBezTo>
                      <a:pt x="1433" y="1183"/>
                      <a:pt x="1731" y="706"/>
                      <a:pt x="1445" y="420"/>
                    </a:cubicBezTo>
                    <a:cubicBezTo>
                      <a:pt x="1388" y="221"/>
                      <a:pt x="1234" y="0"/>
                      <a:pt x="994"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a:off x="7661835" y="2519642"/>
                <a:ext cx="80919" cy="79285"/>
              </a:xfrm>
              <a:custGeom>
                <a:avLst/>
                <a:gdLst/>
                <a:ahLst/>
                <a:cxnLst/>
                <a:rect l="l" t="t" r="r" b="b"/>
                <a:pathLst>
                  <a:path w="347" h="340" extrusionOk="0">
                    <a:moveTo>
                      <a:pt x="156" y="0"/>
                    </a:moveTo>
                    <a:cubicBezTo>
                      <a:pt x="74" y="0"/>
                      <a:pt x="0" y="101"/>
                      <a:pt x="0" y="101"/>
                    </a:cubicBezTo>
                    <a:lnTo>
                      <a:pt x="131" y="340"/>
                    </a:lnTo>
                    <a:cubicBezTo>
                      <a:pt x="131" y="340"/>
                      <a:pt x="346" y="161"/>
                      <a:pt x="239" y="41"/>
                    </a:cubicBezTo>
                    <a:cubicBezTo>
                      <a:pt x="212" y="11"/>
                      <a:pt x="183" y="0"/>
                      <a:pt x="15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a:off x="7600506" y="2556253"/>
                <a:ext cx="286830" cy="334864"/>
              </a:xfrm>
              <a:custGeom>
                <a:avLst/>
                <a:gdLst/>
                <a:ahLst/>
                <a:cxnLst/>
                <a:rect l="l" t="t" r="r" b="b"/>
                <a:pathLst>
                  <a:path w="1230" h="1436" extrusionOk="0">
                    <a:moveTo>
                      <a:pt x="735" y="0"/>
                    </a:moveTo>
                    <a:cubicBezTo>
                      <a:pt x="721" y="0"/>
                      <a:pt x="683" y="20"/>
                      <a:pt x="693" y="39"/>
                    </a:cubicBezTo>
                    <a:cubicBezTo>
                      <a:pt x="537" y="302"/>
                      <a:pt x="299" y="457"/>
                      <a:pt x="132" y="719"/>
                    </a:cubicBezTo>
                    <a:cubicBezTo>
                      <a:pt x="1" y="946"/>
                      <a:pt x="24" y="1244"/>
                      <a:pt x="132" y="1435"/>
                    </a:cubicBezTo>
                    <a:cubicBezTo>
                      <a:pt x="191" y="1185"/>
                      <a:pt x="299" y="970"/>
                      <a:pt x="609" y="874"/>
                    </a:cubicBezTo>
                    <a:cubicBezTo>
                      <a:pt x="788" y="815"/>
                      <a:pt x="967" y="767"/>
                      <a:pt x="1086" y="600"/>
                    </a:cubicBezTo>
                    <a:cubicBezTo>
                      <a:pt x="1229" y="338"/>
                      <a:pt x="1015" y="39"/>
                      <a:pt x="740" y="4"/>
                    </a:cubicBezTo>
                    <a:cubicBezTo>
                      <a:pt x="740" y="1"/>
                      <a:pt x="738" y="0"/>
                      <a:pt x="735" y="0"/>
                    </a:cubicBezTo>
                    <a:close/>
                  </a:path>
                </a:pathLst>
              </a:custGeom>
              <a:solidFill>
                <a:srgbClr val="1F1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7721533" y="2512413"/>
                <a:ext cx="110068" cy="92577"/>
              </a:xfrm>
              <a:custGeom>
                <a:avLst/>
                <a:gdLst/>
                <a:ahLst/>
                <a:cxnLst/>
                <a:rect l="l" t="t" r="r" b="b"/>
                <a:pathLst>
                  <a:path w="472" h="397" extrusionOk="0">
                    <a:moveTo>
                      <a:pt x="257" y="1"/>
                    </a:moveTo>
                    <a:cubicBezTo>
                      <a:pt x="150" y="108"/>
                      <a:pt x="30" y="227"/>
                      <a:pt x="18" y="287"/>
                    </a:cubicBezTo>
                    <a:cubicBezTo>
                      <a:pt x="1" y="332"/>
                      <a:pt x="29" y="396"/>
                      <a:pt x="130" y="396"/>
                    </a:cubicBezTo>
                    <a:cubicBezTo>
                      <a:pt x="164" y="396"/>
                      <a:pt x="206" y="389"/>
                      <a:pt x="257" y="371"/>
                    </a:cubicBezTo>
                    <a:cubicBezTo>
                      <a:pt x="448" y="299"/>
                      <a:pt x="472" y="192"/>
                      <a:pt x="412" y="84"/>
                    </a:cubicBezTo>
                    <a:cubicBezTo>
                      <a:pt x="352" y="1"/>
                      <a:pt x="257" y="1"/>
                      <a:pt x="2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7581151" y="3010512"/>
                <a:ext cx="175363" cy="34979"/>
              </a:xfrm>
              <a:custGeom>
                <a:avLst/>
                <a:gdLst/>
                <a:ahLst/>
                <a:cxnLst/>
                <a:rect l="l" t="t" r="r" b="b"/>
                <a:pathLst>
                  <a:path w="752" h="150" extrusionOk="0">
                    <a:moveTo>
                      <a:pt x="0" y="0"/>
                    </a:moveTo>
                    <a:lnTo>
                      <a:pt x="0" y="0"/>
                    </a:lnTo>
                    <a:cubicBezTo>
                      <a:pt x="0" y="0"/>
                      <a:pt x="143" y="119"/>
                      <a:pt x="358" y="143"/>
                    </a:cubicBezTo>
                    <a:cubicBezTo>
                      <a:pt x="383" y="147"/>
                      <a:pt x="408" y="149"/>
                      <a:pt x="431" y="149"/>
                    </a:cubicBezTo>
                    <a:cubicBezTo>
                      <a:pt x="620" y="149"/>
                      <a:pt x="752" y="36"/>
                      <a:pt x="752" y="36"/>
                    </a:cubicBezTo>
                    <a:lnTo>
                      <a:pt x="752" y="36"/>
                    </a:lnTo>
                    <a:cubicBezTo>
                      <a:pt x="752" y="36"/>
                      <a:pt x="667" y="47"/>
                      <a:pt x="557" y="47"/>
                    </a:cubicBezTo>
                    <a:cubicBezTo>
                      <a:pt x="502" y="47"/>
                      <a:pt x="441" y="44"/>
                      <a:pt x="382" y="36"/>
                    </a:cubicBezTo>
                    <a:cubicBezTo>
                      <a:pt x="215" y="36"/>
                      <a:pt x="0" y="0"/>
                      <a:pt x="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77117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1117722" y="1871890"/>
            <a:ext cx="2345700" cy="527700"/>
          </a:xfrm>
          <a:prstGeom prst="rect">
            <a:avLst/>
          </a:prstGeom>
        </p:spPr>
        <p:txBody>
          <a:bodyPr spcFirstLastPara="1" wrap="square" lIns="91425" tIns="91425" rIns="91425" bIns="91425" anchor="ctr" anchorCtr="0">
            <a:noAutofit/>
          </a:bodyPr>
          <a:lstStyle/>
          <a:p>
            <a:pPr lvl="0"/>
            <a:r>
              <a:rPr lang="en-US" sz="1200" dirty="0">
                <a:solidFill>
                  <a:schemeClr val="accent3"/>
                </a:solidFill>
                <a:latin typeface="Bahnschrift" panose="020B0502040204020203" pitchFamily="34" charset="0"/>
              </a:rPr>
              <a:t> </a:t>
            </a:r>
            <a:r>
              <a:rPr lang="en-US" sz="1200" b="0" dirty="0">
                <a:solidFill>
                  <a:schemeClr val="bg2">
                    <a:lumMod val="50000"/>
                  </a:schemeClr>
                </a:solidFill>
                <a:latin typeface="Arial Rounded MT Bold" panose="020F0704030504030204" pitchFamily="34" charset="0"/>
              </a:rPr>
              <a:t>Understanding The Project Idea And Determining Its Priorities And Objectives And How To Make It Better And Easier At The Same Time For The User.</a:t>
            </a:r>
            <a:endParaRPr sz="1200" b="0" dirty="0">
              <a:solidFill>
                <a:schemeClr val="bg2">
                  <a:lumMod val="50000"/>
                </a:schemeClr>
              </a:solidFill>
              <a:latin typeface="Arial Rounded MT Bold" panose="020F0704030504030204" pitchFamily="34" charset="0"/>
            </a:endParaRPr>
          </a:p>
        </p:txBody>
      </p:sp>
      <p:sp>
        <p:nvSpPr>
          <p:cNvPr id="31" name="Title 30"/>
          <p:cNvSpPr>
            <a:spLocks noGrp="1"/>
          </p:cNvSpPr>
          <p:nvPr>
            <p:ph type="title" idx="4"/>
          </p:nvPr>
        </p:nvSpPr>
        <p:spPr>
          <a:xfrm>
            <a:off x="783089" y="3006776"/>
            <a:ext cx="2345700" cy="527700"/>
          </a:xfrm>
        </p:spPr>
        <p:txBody>
          <a:bodyPr/>
          <a:lstStyle/>
          <a:p>
            <a:r>
              <a:rPr lang="en-US" sz="1200" b="0" dirty="0">
                <a:solidFill>
                  <a:schemeClr val="bg2">
                    <a:lumMod val="50000"/>
                  </a:schemeClr>
                </a:solidFill>
                <a:latin typeface="Arial Rounded MT Bold" panose="020F0704030504030204" pitchFamily="34" charset="0"/>
              </a:rPr>
              <a:t>Define The Project Directions And Team Accountability Of Doing It And Deciding What Technology To Use To Implement It.</a:t>
            </a:r>
          </a:p>
        </p:txBody>
      </p:sp>
      <p:sp>
        <p:nvSpPr>
          <p:cNvPr id="33" name="Title 32"/>
          <p:cNvSpPr>
            <a:spLocks noGrp="1"/>
          </p:cNvSpPr>
          <p:nvPr>
            <p:ph type="title" idx="6"/>
          </p:nvPr>
        </p:nvSpPr>
        <p:spPr>
          <a:xfrm>
            <a:off x="4990445" y="1675876"/>
            <a:ext cx="2345700" cy="527700"/>
          </a:xfrm>
        </p:spPr>
        <p:txBody>
          <a:bodyPr/>
          <a:lstStyle/>
          <a:p>
            <a:r>
              <a:rPr lang="en-US" sz="1200" b="0" dirty="0">
                <a:solidFill>
                  <a:schemeClr val="bg2">
                    <a:lumMod val="50000"/>
                  </a:schemeClr>
                </a:solidFill>
                <a:latin typeface="Arial Rounded MT Bold" panose="020F0704030504030204" pitchFamily="34" charset="0"/>
              </a:rPr>
              <a:t>Implementing The Project On Android Studio IDE With The Ideas We Had in Mind And Ideas We Found Online.</a:t>
            </a:r>
          </a:p>
        </p:txBody>
      </p:sp>
      <p:sp>
        <p:nvSpPr>
          <p:cNvPr id="35" name="Title 34"/>
          <p:cNvSpPr>
            <a:spLocks noGrp="1"/>
          </p:cNvSpPr>
          <p:nvPr>
            <p:ph type="title" idx="8"/>
          </p:nvPr>
        </p:nvSpPr>
        <p:spPr>
          <a:xfrm>
            <a:off x="427775" y="43909"/>
            <a:ext cx="3449700" cy="572700"/>
          </a:xfrm>
        </p:spPr>
        <p:txBody>
          <a:bodyPr/>
          <a:lstStyle/>
          <a:p>
            <a:r>
              <a:rPr lang="en-US" sz="2800" u="sng" dirty="0">
                <a:solidFill>
                  <a:schemeClr val="accent3"/>
                </a:solidFill>
              </a:rPr>
              <a:t>Analysis</a:t>
            </a:r>
            <a:endParaRPr lang="en-US" dirty="0"/>
          </a:p>
        </p:txBody>
      </p:sp>
      <p:sp>
        <p:nvSpPr>
          <p:cNvPr id="36" name="Title 35"/>
          <p:cNvSpPr>
            <a:spLocks noGrp="1"/>
          </p:cNvSpPr>
          <p:nvPr>
            <p:ph type="title" idx="9"/>
          </p:nvPr>
        </p:nvSpPr>
        <p:spPr>
          <a:xfrm>
            <a:off x="270989" y="1335505"/>
            <a:ext cx="1024200" cy="447600"/>
          </a:xfrm>
        </p:spPr>
        <p:txBody>
          <a:bodyPr>
            <a:noAutofit/>
          </a:bodyPr>
          <a:lstStyle/>
          <a:p>
            <a:r>
              <a:rPr lang="en-US" sz="2000" dirty="0"/>
              <a:t>Intake</a:t>
            </a:r>
          </a:p>
        </p:txBody>
      </p:sp>
      <p:sp>
        <p:nvSpPr>
          <p:cNvPr id="37" name="Title 36"/>
          <p:cNvSpPr>
            <a:spLocks noGrp="1"/>
          </p:cNvSpPr>
          <p:nvPr>
            <p:ph type="title" idx="13"/>
          </p:nvPr>
        </p:nvSpPr>
        <p:spPr>
          <a:xfrm>
            <a:off x="110742" y="2596442"/>
            <a:ext cx="1212063" cy="426059"/>
          </a:xfrm>
        </p:spPr>
        <p:txBody>
          <a:bodyPr>
            <a:normAutofit fontScale="90000"/>
          </a:bodyPr>
          <a:lstStyle/>
          <a:p>
            <a:r>
              <a:rPr lang="en-US" sz="1800" dirty="0"/>
              <a:t>Initiations </a:t>
            </a:r>
          </a:p>
        </p:txBody>
      </p:sp>
      <p:sp>
        <p:nvSpPr>
          <p:cNvPr id="38" name="Title 37"/>
          <p:cNvSpPr>
            <a:spLocks noGrp="1"/>
          </p:cNvSpPr>
          <p:nvPr>
            <p:ph type="title" idx="14"/>
          </p:nvPr>
        </p:nvSpPr>
        <p:spPr>
          <a:xfrm>
            <a:off x="4173347" y="212011"/>
            <a:ext cx="1255418" cy="468716"/>
          </a:xfrm>
        </p:spPr>
        <p:txBody>
          <a:bodyPr/>
          <a:lstStyle/>
          <a:p>
            <a:r>
              <a:rPr lang="en-US" sz="1800" dirty="0"/>
              <a:t>Planning</a:t>
            </a:r>
          </a:p>
        </p:txBody>
      </p:sp>
      <p:sp>
        <p:nvSpPr>
          <p:cNvPr id="39" name="Title 38"/>
          <p:cNvSpPr>
            <a:spLocks noGrp="1"/>
          </p:cNvSpPr>
          <p:nvPr>
            <p:ph type="title" idx="15"/>
          </p:nvPr>
        </p:nvSpPr>
        <p:spPr>
          <a:xfrm>
            <a:off x="4106834" y="1567473"/>
            <a:ext cx="1024200" cy="447600"/>
          </a:xfrm>
        </p:spPr>
        <p:txBody>
          <a:bodyPr/>
          <a:lstStyle/>
          <a:p>
            <a:r>
              <a:rPr lang="en-US" sz="2000" dirty="0" err="1"/>
              <a:t>Excute</a:t>
            </a:r>
            <a:endParaRPr lang="en-US" sz="2000" dirty="0"/>
          </a:p>
        </p:txBody>
      </p:sp>
      <p:pic>
        <p:nvPicPr>
          <p:cNvPr id="19" name="Picture 18"/>
          <p:cNvPicPr>
            <a:picLocks noChangeAspect="1"/>
          </p:cNvPicPr>
          <p:nvPr/>
        </p:nvPicPr>
        <p:blipFill>
          <a:blip r:embed="rId3"/>
          <a:stretch>
            <a:fillRect/>
          </a:stretch>
        </p:blipFill>
        <p:spPr>
          <a:xfrm>
            <a:off x="110742" y="1248968"/>
            <a:ext cx="329213" cy="329213"/>
          </a:xfrm>
          <a:prstGeom prst="rect">
            <a:avLst/>
          </a:prstGeom>
        </p:spPr>
      </p:pic>
      <p:pic>
        <p:nvPicPr>
          <p:cNvPr id="41" name="Picture 40"/>
          <p:cNvPicPr>
            <a:picLocks noChangeAspect="1"/>
          </p:cNvPicPr>
          <p:nvPr/>
        </p:nvPicPr>
        <p:blipFill>
          <a:blip r:embed="rId4"/>
          <a:stretch>
            <a:fillRect/>
          </a:stretch>
        </p:blipFill>
        <p:spPr>
          <a:xfrm>
            <a:off x="-81481" y="2479226"/>
            <a:ext cx="329213" cy="329213"/>
          </a:xfrm>
          <a:prstGeom prst="rect">
            <a:avLst/>
          </a:prstGeom>
        </p:spPr>
      </p:pic>
      <p:pic>
        <p:nvPicPr>
          <p:cNvPr id="42" name="Picture 41"/>
          <p:cNvPicPr>
            <a:picLocks noChangeAspect="1"/>
          </p:cNvPicPr>
          <p:nvPr/>
        </p:nvPicPr>
        <p:blipFill>
          <a:blip r:embed="rId4"/>
          <a:stretch>
            <a:fillRect/>
          </a:stretch>
        </p:blipFill>
        <p:spPr>
          <a:xfrm>
            <a:off x="3962401" y="330259"/>
            <a:ext cx="354286" cy="350468"/>
          </a:xfrm>
          <a:prstGeom prst="rect">
            <a:avLst/>
          </a:prstGeom>
        </p:spPr>
      </p:pic>
      <p:pic>
        <p:nvPicPr>
          <p:cNvPr id="43" name="Picture 42"/>
          <p:cNvPicPr>
            <a:picLocks noChangeAspect="1"/>
          </p:cNvPicPr>
          <p:nvPr/>
        </p:nvPicPr>
        <p:blipFill>
          <a:blip r:embed="rId4"/>
          <a:stretch>
            <a:fillRect/>
          </a:stretch>
        </p:blipFill>
        <p:spPr>
          <a:xfrm>
            <a:off x="3884033" y="3022501"/>
            <a:ext cx="329213" cy="329213"/>
          </a:xfrm>
          <a:prstGeom prst="rect">
            <a:avLst/>
          </a:prstGeom>
        </p:spPr>
      </p:pic>
      <p:pic>
        <p:nvPicPr>
          <p:cNvPr id="44" name="Picture 43"/>
          <p:cNvPicPr>
            <a:picLocks noChangeAspect="1"/>
          </p:cNvPicPr>
          <p:nvPr/>
        </p:nvPicPr>
        <p:blipFill>
          <a:blip r:embed="rId4"/>
          <a:stretch>
            <a:fillRect/>
          </a:stretch>
        </p:blipFill>
        <p:spPr>
          <a:xfrm>
            <a:off x="3908111" y="1627023"/>
            <a:ext cx="329213" cy="329213"/>
          </a:xfrm>
          <a:prstGeom prst="rect">
            <a:avLst/>
          </a:prstGeom>
        </p:spPr>
      </p:pic>
      <p:sp>
        <p:nvSpPr>
          <p:cNvPr id="45" name="Title 44"/>
          <p:cNvSpPr>
            <a:spLocks noGrp="1"/>
          </p:cNvSpPr>
          <p:nvPr>
            <p:ph type="title" idx="2"/>
          </p:nvPr>
        </p:nvSpPr>
        <p:spPr>
          <a:xfrm>
            <a:off x="5201939" y="391419"/>
            <a:ext cx="2345700" cy="527700"/>
          </a:xfrm>
        </p:spPr>
        <p:txBody>
          <a:bodyPr/>
          <a:lstStyle/>
          <a:p>
            <a:r>
              <a:rPr lang="en-US" sz="1200" b="0" dirty="0">
                <a:solidFill>
                  <a:schemeClr val="bg2">
                    <a:lumMod val="50000"/>
                  </a:schemeClr>
                </a:solidFill>
                <a:latin typeface="Arial Rounded MT Bold" panose="020F0704030504030204" pitchFamily="34" charset="0"/>
              </a:rPr>
              <a:t>Designing The UI/UX Of The Project And Learning The Flutter Framework, Created a prototype to showcase the core features and design of the application.</a:t>
            </a:r>
            <a:br>
              <a:rPr lang="en-US" sz="1200" b="0" dirty="0"/>
            </a:br>
            <a:endParaRPr lang="en-US" sz="1200" b="0" dirty="0"/>
          </a:p>
        </p:txBody>
      </p:sp>
      <p:sp>
        <p:nvSpPr>
          <p:cNvPr id="48" name="Title 38"/>
          <p:cNvSpPr txBox="1">
            <a:spLocks/>
          </p:cNvSpPr>
          <p:nvPr/>
        </p:nvSpPr>
        <p:spPr>
          <a:xfrm>
            <a:off x="4030007" y="2888253"/>
            <a:ext cx="10242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Oswald"/>
              <a:buNone/>
              <a:defRPr sz="4500" b="1" i="0" u="none" strike="noStrike" cap="none">
                <a:solidFill>
                  <a:schemeClr val="accent3"/>
                </a:solidFill>
                <a:latin typeface="Oswald"/>
                <a:ea typeface="Oswald"/>
                <a:cs typeface="Oswald"/>
                <a:sym typeface="Oswald"/>
              </a:defRPr>
            </a:lvl1pPr>
            <a:lvl2pPr marR="0" lvl="1"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2pPr>
            <a:lvl3pPr marR="0" lvl="2"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3pPr>
            <a:lvl4pPr marR="0" lvl="3"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4pPr>
            <a:lvl5pPr marR="0" lvl="4"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5pPr>
            <a:lvl6pPr marR="0" lvl="5"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6pPr>
            <a:lvl7pPr marR="0" lvl="6"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7pPr>
            <a:lvl8pPr marR="0" lvl="7"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8pPr>
            <a:lvl9pPr marR="0" lvl="8" algn="l" rtl="0">
              <a:lnSpc>
                <a:spcPct val="100000"/>
              </a:lnSpc>
              <a:spcBef>
                <a:spcPts val="0"/>
              </a:spcBef>
              <a:spcAft>
                <a:spcPts val="0"/>
              </a:spcAft>
              <a:buClr>
                <a:schemeClr val="lt2"/>
              </a:buClr>
              <a:buSzPts val="3000"/>
              <a:buFont typeface="Oswald"/>
              <a:buNone/>
              <a:defRPr sz="3000" b="1" i="0" u="none" strike="noStrike" cap="none">
                <a:solidFill>
                  <a:schemeClr val="lt2"/>
                </a:solidFill>
                <a:latin typeface="Oswald"/>
                <a:ea typeface="Oswald"/>
                <a:cs typeface="Oswald"/>
                <a:sym typeface="Oswald"/>
              </a:defRPr>
            </a:lvl9pPr>
          </a:lstStyle>
          <a:p>
            <a:r>
              <a:rPr lang="en-US" sz="2000" dirty="0"/>
              <a:t>Close</a:t>
            </a:r>
          </a:p>
        </p:txBody>
      </p:sp>
      <p:sp>
        <p:nvSpPr>
          <p:cNvPr id="47" name="Rectangle 46"/>
          <p:cNvSpPr/>
          <p:nvPr/>
        </p:nvSpPr>
        <p:spPr>
          <a:xfrm>
            <a:off x="4876801" y="3076756"/>
            <a:ext cx="3165764" cy="1384995"/>
          </a:xfrm>
          <a:prstGeom prst="rect">
            <a:avLst/>
          </a:prstGeom>
        </p:spPr>
        <p:txBody>
          <a:bodyPr wrap="square">
            <a:spAutoFit/>
          </a:bodyPr>
          <a:lstStyle/>
          <a:p>
            <a:r>
              <a:rPr lang="en-US" sz="1200" dirty="0">
                <a:solidFill>
                  <a:schemeClr val="bg2">
                    <a:lumMod val="50000"/>
                  </a:schemeClr>
                </a:solidFill>
                <a:latin typeface="Arial Rounded MT Bold" panose="020F0704030504030204" pitchFamily="34" charset="0"/>
              </a:rPr>
              <a:t>Having A Final Meeting With Dr. Yasser To Know The Needed Edits And Improvements He Thinks We Should Add. Execute The Work As Per Plan While Focusing On Managing Quality And Needs. Adding The Final Touches in The Project Code</a:t>
            </a:r>
          </a:p>
        </p:txBody>
      </p:sp>
      <p:pic>
        <p:nvPicPr>
          <p:cNvPr id="2" name="Picture 1">
            <a:extLst>
              <a:ext uri="{FF2B5EF4-FFF2-40B4-BE49-F238E27FC236}">
                <a16:creationId xmlns:a16="http://schemas.microsoft.com/office/drawing/2014/main" id="{4CDEADCD-BED3-9F81-8A42-5ACEFFE49904}"/>
              </a:ext>
            </a:extLst>
          </p:cNvPr>
          <p:cNvPicPr>
            <a:picLocks noChangeAspect="1"/>
          </p:cNvPicPr>
          <p:nvPr/>
        </p:nvPicPr>
        <p:blipFill>
          <a:blip r:embed="rId5"/>
          <a:stretch>
            <a:fillRect/>
          </a:stretch>
        </p:blipFill>
        <p:spPr>
          <a:xfrm>
            <a:off x="-201983" y="3288"/>
            <a:ext cx="865707" cy="847417"/>
          </a:xfrm>
          <a:prstGeom prst="rect">
            <a:avLst/>
          </a:prstGeom>
        </p:spPr>
      </p:pic>
    </p:spTree>
    <p:extLst>
      <p:ext uri="{BB962C8B-B14F-4D97-AF65-F5344CB8AC3E}">
        <p14:creationId xmlns:p14="http://schemas.microsoft.com/office/powerpoint/2010/main" val="1779482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1"/>
          <p:cNvSpPr txBox="1">
            <a:spLocks noGrp="1"/>
          </p:cNvSpPr>
          <p:nvPr>
            <p:ph type="title"/>
          </p:nvPr>
        </p:nvSpPr>
        <p:spPr>
          <a:xfrm>
            <a:off x="4562550" y="2296000"/>
            <a:ext cx="3950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App Technologies</a:t>
            </a:r>
            <a:endParaRPr dirty="0"/>
          </a:p>
        </p:txBody>
      </p:sp>
      <p:sp>
        <p:nvSpPr>
          <p:cNvPr id="441" name="Google Shape;441;p41"/>
          <p:cNvSpPr txBox="1">
            <a:spLocks noGrp="1"/>
          </p:cNvSpPr>
          <p:nvPr>
            <p:ph type="title" idx="2"/>
          </p:nvPr>
        </p:nvSpPr>
        <p:spPr>
          <a:xfrm>
            <a:off x="7134150" y="1066175"/>
            <a:ext cx="1378500" cy="11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09</a:t>
            </a:r>
            <a:endParaRPr dirty="0"/>
          </a:p>
        </p:txBody>
      </p:sp>
      <p:grpSp>
        <p:nvGrpSpPr>
          <p:cNvPr id="442" name="Google Shape;442;p41"/>
          <p:cNvGrpSpPr/>
          <p:nvPr/>
        </p:nvGrpSpPr>
        <p:grpSpPr>
          <a:xfrm>
            <a:off x="838191" y="969699"/>
            <a:ext cx="2420245" cy="3509065"/>
            <a:chOff x="-9" y="817299"/>
            <a:chExt cx="2420245" cy="3509065"/>
          </a:xfrm>
        </p:grpSpPr>
        <p:grpSp>
          <p:nvGrpSpPr>
            <p:cNvPr id="443" name="Google Shape;443;p41"/>
            <p:cNvGrpSpPr/>
            <p:nvPr/>
          </p:nvGrpSpPr>
          <p:grpSpPr>
            <a:xfrm>
              <a:off x="59029" y="2903563"/>
              <a:ext cx="2361208" cy="1422800"/>
              <a:chOff x="606750" y="1503482"/>
              <a:chExt cx="4513011" cy="2719419"/>
            </a:xfrm>
          </p:grpSpPr>
          <p:sp>
            <p:nvSpPr>
              <p:cNvPr id="444" name="Google Shape;444;p41"/>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1"/>
            <p:cNvGrpSpPr/>
            <p:nvPr/>
          </p:nvGrpSpPr>
          <p:grpSpPr>
            <a:xfrm>
              <a:off x="-9" y="993811"/>
              <a:ext cx="617899" cy="2177112"/>
              <a:chOff x="5560250" y="743962"/>
              <a:chExt cx="715741" cy="2521849"/>
            </a:xfrm>
          </p:grpSpPr>
          <p:sp>
            <p:nvSpPr>
              <p:cNvPr id="448" name="Google Shape;448;p41"/>
              <p:cNvSpPr/>
              <p:nvPr/>
            </p:nvSpPr>
            <p:spPr>
              <a:xfrm>
                <a:off x="5560250" y="1121704"/>
                <a:ext cx="68313" cy="2144107"/>
              </a:xfrm>
              <a:custGeom>
                <a:avLst/>
                <a:gdLst/>
                <a:ahLst/>
                <a:cxnLst/>
                <a:rect l="l" t="t" r="r" b="b"/>
                <a:pathLst>
                  <a:path w="287" h="9008" extrusionOk="0">
                    <a:moveTo>
                      <a:pt x="0" y="0"/>
                    </a:moveTo>
                    <a:lnTo>
                      <a:pt x="0" y="8852"/>
                    </a:lnTo>
                    <a:lnTo>
                      <a:pt x="287" y="9007"/>
                    </a:lnTo>
                    <a:lnTo>
                      <a:pt x="287" y="143"/>
                    </a:lnTo>
                    <a:lnTo>
                      <a:pt x="0"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41"/>
              <p:cNvGrpSpPr/>
              <p:nvPr/>
            </p:nvGrpSpPr>
            <p:grpSpPr>
              <a:xfrm>
                <a:off x="5560250" y="743962"/>
                <a:ext cx="715741" cy="2521848"/>
                <a:chOff x="5560250" y="743962"/>
                <a:chExt cx="715741" cy="2521848"/>
              </a:xfrm>
            </p:grpSpPr>
            <p:sp>
              <p:nvSpPr>
                <p:cNvPr id="450" name="Google Shape;450;p41"/>
                <p:cNvSpPr/>
                <p:nvPr/>
              </p:nvSpPr>
              <p:spPr>
                <a:xfrm>
                  <a:off x="5628325" y="780855"/>
                  <a:ext cx="647666" cy="2484955"/>
                </a:xfrm>
                <a:custGeom>
                  <a:avLst/>
                  <a:gdLst/>
                  <a:ahLst/>
                  <a:cxnLst/>
                  <a:rect l="l" t="t" r="r" b="b"/>
                  <a:pathLst>
                    <a:path w="2721" h="10440" extrusionOk="0">
                      <a:moveTo>
                        <a:pt x="2721" y="0"/>
                      </a:moveTo>
                      <a:lnTo>
                        <a:pt x="1" y="1575"/>
                      </a:lnTo>
                      <a:lnTo>
                        <a:pt x="1" y="10439"/>
                      </a:lnTo>
                      <a:lnTo>
                        <a:pt x="2721" y="8853"/>
                      </a:lnTo>
                      <a:lnTo>
                        <a:pt x="2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5560250" y="743962"/>
                  <a:ext cx="715741" cy="412017"/>
                </a:xfrm>
                <a:custGeom>
                  <a:avLst/>
                  <a:gdLst/>
                  <a:ahLst/>
                  <a:cxnLst/>
                  <a:rect l="l" t="t" r="r" b="b"/>
                  <a:pathLst>
                    <a:path w="3007" h="1731" extrusionOk="0">
                      <a:moveTo>
                        <a:pt x="2709" y="0"/>
                      </a:moveTo>
                      <a:lnTo>
                        <a:pt x="0" y="1587"/>
                      </a:lnTo>
                      <a:lnTo>
                        <a:pt x="287" y="1730"/>
                      </a:lnTo>
                      <a:lnTo>
                        <a:pt x="3007" y="155"/>
                      </a:lnTo>
                      <a:lnTo>
                        <a:pt x="2709" y="0"/>
                      </a:lnTo>
                      <a:close/>
                    </a:path>
                  </a:pathLst>
                </a:custGeom>
                <a:solidFill>
                  <a:srgbClr val="ADAD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5733531" y="1012928"/>
                  <a:ext cx="433682" cy="1933695"/>
                </a:xfrm>
                <a:custGeom>
                  <a:avLst/>
                  <a:gdLst/>
                  <a:ahLst/>
                  <a:cxnLst/>
                  <a:rect l="l" t="t" r="r" b="b"/>
                  <a:pathLst>
                    <a:path w="1822" h="8124" extrusionOk="0">
                      <a:moveTo>
                        <a:pt x="1362" y="0"/>
                      </a:moveTo>
                      <a:cubicBezTo>
                        <a:pt x="1352" y="0"/>
                        <a:pt x="1339" y="6"/>
                        <a:pt x="1324" y="16"/>
                      </a:cubicBezTo>
                      <a:cubicBezTo>
                        <a:pt x="823" y="720"/>
                        <a:pt x="465" y="1602"/>
                        <a:pt x="370" y="2449"/>
                      </a:cubicBezTo>
                      <a:cubicBezTo>
                        <a:pt x="370" y="2478"/>
                        <a:pt x="383" y="2494"/>
                        <a:pt x="399" y="2494"/>
                      </a:cubicBezTo>
                      <a:cubicBezTo>
                        <a:pt x="409" y="2494"/>
                        <a:pt x="420" y="2487"/>
                        <a:pt x="430" y="2473"/>
                      </a:cubicBezTo>
                      <a:cubicBezTo>
                        <a:pt x="513" y="2318"/>
                        <a:pt x="573" y="2175"/>
                        <a:pt x="644" y="2020"/>
                      </a:cubicBezTo>
                      <a:lnTo>
                        <a:pt x="644" y="2020"/>
                      </a:lnTo>
                      <a:cubicBezTo>
                        <a:pt x="191" y="3702"/>
                        <a:pt x="0" y="5420"/>
                        <a:pt x="0" y="6947"/>
                      </a:cubicBezTo>
                      <a:cubicBezTo>
                        <a:pt x="0" y="6974"/>
                        <a:pt x="15" y="6989"/>
                        <a:pt x="34" y="6989"/>
                      </a:cubicBezTo>
                      <a:cubicBezTo>
                        <a:pt x="56" y="6989"/>
                        <a:pt x="83" y="6968"/>
                        <a:pt x="96" y="6923"/>
                      </a:cubicBezTo>
                      <a:cubicBezTo>
                        <a:pt x="167" y="6673"/>
                        <a:pt x="227" y="6410"/>
                        <a:pt x="298" y="6148"/>
                      </a:cubicBezTo>
                      <a:lnTo>
                        <a:pt x="298" y="6148"/>
                      </a:lnTo>
                      <a:cubicBezTo>
                        <a:pt x="298" y="6207"/>
                        <a:pt x="298" y="6267"/>
                        <a:pt x="286" y="6351"/>
                      </a:cubicBezTo>
                      <a:cubicBezTo>
                        <a:pt x="251" y="6923"/>
                        <a:pt x="227" y="7508"/>
                        <a:pt x="179" y="8092"/>
                      </a:cubicBezTo>
                      <a:cubicBezTo>
                        <a:pt x="179" y="8114"/>
                        <a:pt x="187" y="8123"/>
                        <a:pt x="197" y="8123"/>
                      </a:cubicBezTo>
                      <a:cubicBezTo>
                        <a:pt x="216" y="8123"/>
                        <a:pt x="243" y="8095"/>
                        <a:pt x="251" y="8057"/>
                      </a:cubicBezTo>
                      <a:cubicBezTo>
                        <a:pt x="656" y="5468"/>
                        <a:pt x="1169" y="2855"/>
                        <a:pt x="1802" y="218"/>
                      </a:cubicBezTo>
                      <a:cubicBezTo>
                        <a:pt x="1821" y="179"/>
                        <a:pt x="1808" y="156"/>
                        <a:pt x="1790" y="156"/>
                      </a:cubicBezTo>
                      <a:cubicBezTo>
                        <a:pt x="1786" y="156"/>
                        <a:pt x="1782" y="157"/>
                        <a:pt x="1778" y="159"/>
                      </a:cubicBezTo>
                      <a:cubicBezTo>
                        <a:pt x="1599" y="266"/>
                        <a:pt x="1432" y="421"/>
                        <a:pt x="1324" y="648"/>
                      </a:cubicBezTo>
                      <a:cubicBezTo>
                        <a:pt x="1360" y="445"/>
                        <a:pt x="1384" y="230"/>
                        <a:pt x="1384" y="40"/>
                      </a:cubicBezTo>
                      <a:cubicBezTo>
                        <a:pt x="1384" y="12"/>
                        <a:pt x="1376" y="0"/>
                        <a:pt x="136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5841356" y="1229291"/>
                  <a:ext cx="357990" cy="1677345"/>
                </a:xfrm>
                <a:custGeom>
                  <a:avLst/>
                  <a:gdLst/>
                  <a:ahLst/>
                  <a:cxnLst/>
                  <a:rect l="l" t="t" r="r" b="b"/>
                  <a:pathLst>
                    <a:path w="1504" h="7047" extrusionOk="0">
                      <a:moveTo>
                        <a:pt x="1244" y="1"/>
                      </a:moveTo>
                      <a:cubicBezTo>
                        <a:pt x="1237" y="1"/>
                        <a:pt x="1228" y="5"/>
                        <a:pt x="1217" y="13"/>
                      </a:cubicBezTo>
                      <a:cubicBezTo>
                        <a:pt x="1110" y="85"/>
                        <a:pt x="931" y="586"/>
                        <a:pt x="895" y="729"/>
                      </a:cubicBezTo>
                      <a:cubicBezTo>
                        <a:pt x="788" y="1039"/>
                        <a:pt x="681" y="1338"/>
                        <a:pt x="597" y="1648"/>
                      </a:cubicBezTo>
                      <a:cubicBezTo>
                        <a:pt x="251" y="2841"/>
                        <a:pt x="36" y="4034"/>
                        <a:pt x="0" y="5155"/>
                      </a:cubicBezTo>
                      <a:cubicBezTo>
                        <a:pt x="0" y="5179"/>
                        <a:pt x="9" y="5191"/>
                        <a:pt x="23" y="5191"/>
                      </a:cubicBezTo>
                      <a:cubicBezTo>
                        <a:pt x="36" y="5191"/>
                        <a:pt x="54" y="5179"/>
                        <a:pt x="72" y="5155"/>
                      </a:cubicBezTo>
                      <a:cubicBezTo>
                        <a:pt x="191" y="4905"/>
                        <a:pt x="311" y="4630"/>
                        <a:pt x="418" y="4368"/>
                      </a:cubicBezTo>
                      <a:lnTo>
                        <a:pt x="418" y="4368"/>
                      </a:lnTo>
                      <a:cubicBezTo>
                        <a:pt x="239" y="5298"/>
                        <a:pt x="191" y="6217"/>
                        <a:pt x="263" y="7016"/>
                      </a:cubicBezTo>
                      <a:cubicBezTo>
                        <a:pt x="263" y="7037"/>
                        <a:pt x="272" y="7047"/>
                        <a:pt x="283" y="7047"/>
                      </a:cubicBezTo>
                      <a:cubicBezTo>
                        <a:pt x="298" y="7047"/>
                        <a:pt x="316" y="7031"/>
                        <a:pt x="323" y="7004"/>
                      </a:cubicBezTo>
                      <a:cubicBezTo>
                        <a:pt x="752" y="5275"/>
                        <a:pt x="1098" y="3592"/>
                        <a:pt x="1313" y="1898"/>
                      </a:cubicBezTo>
                      <a:cubicBezTo>
                        <a:pt x="1313" y="1866"/>
                        <a:pt x="1298" y="1847"/>
                        <a:pt x="1279" y="1847"/>
                      </a:cubicBezTo>
                      <a:cubicBezTo>
                        <a:pt x="1264" y="1847"/>
                        <a:pt x="1245" y="1860"/>
                        <a:pt x="1229" y="1886"/>
                      </a:cubicBezTo>
                      <a:lnTo>
                        <a:pt x="1098" y="2161"/>
                      </a:lnTo>
                      <a:cubicBezTo>
                        <a:pt x="1158" y="1863"/>
                        <a:pt x="1217" y="1540"/>
                        <a:pt x="1277" y="1242"/>
                      </a:cubicBezTo>
                      <a:cubicBezTo>
                        <a:pt x="1325" y="1051"/>
                        <a:pt x="1504" y="347"/>
                        <a:pt x="1456" y="168"/>
                      </a:cubicBezTo>
                      <a:cubicBezTo>
                        <a:pt x="1449" y="142"/>
                        <a:pt x="1440" y="131"/>
                        <a:pt x="1430" y="131"/>
                      </a:cubicBezTo>
                      <a:cubicBezTo>
                        <a:pt x="1362" y="131"/>
                        <a:pt x="1224" y="582"/>
                        <a:pt x="1193" y="634"/>
                      </a:cubicBezTo>
                      <a:cubicBezTo>
                        <a:pt x="1204" y="513"/>
                        <a:pt x="1326" y="1"/>
                        <a:pt x="124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41"/>
            <p:cNvGrpSpPr/>
            <p:nvPr/>
          </p:nvGrpSpPr>
          <p:grpSpPr>
            <a:xfrm>
              <a:off x="769741" y="817299"/>
              <a:ext cx="617899" cy="1757923"/>
              <a:chOff x="6451887" y="539500"/>
              <a:chExt cx="715741" cy="2036283"/>
            </a:xfrm>
          </p:grpSpPr>
          <p:sp>
            <p:nvSpPr>
              <p:cNvPr id="455" name="Google Shape;455;p41"/>
              <p:cNvSpPr/>
              <p:nvPr/>
            </p:nvSpPr>
            <p:spPr>
              <a:xfrm>
                <a:off x="6451887" y="914386"/>
                <a:ext cx="65457" cy="1661397"/>
              </a:xfrm>
              <a:custGeom>
                <a:avLst/>
                <a:gdLst/>
                <a:ahLst/>
                <a:cxnLst/>
                <a:rect l="l" t="t" r="r" b="b"/>
                <a:pathLst>
                  <a:path w="275" h="6980" extrusionOk="0">
                    <a:moveTo>
                      <a:pt x="0" y="0"/>
                    </a:moveTo>
                    <a:lnTo>
                      <a:pt x="0" y="6848"/>
                    </a:lnTo>
                    <a:lnTo>
                      <a:pt x="275" y="6979"/>
                    </a:lnTo>
                    <a:lnTo>
                      <a:pt x="275" y="131"/>
                    </a:lnTo>
                    <a:lnTo>
                      <a:pt x="0" y="0"/>
                    </a:ln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41"/>
              <p:cNvGrpSpPr/>
              <p:nvPr/>
            </p:nvGrpSpPr>
            <p:grpSpPr>
              <a:xfrm>
                <a:off x="6451887" y="539500"/>
                <a:ext cx="715741" cy="2036283"/>
                <a:chOff x="6451887" y="539500"/>
                <a:chExt cx="715741" cy="2036283"/>
              </a:xfrm>
            </p:grpSpPr>
            <p:sp>
              <p:nvSpPr>
                <p:cNvPr id="457" name="Google Shape;457;p41"/>
                <p:cNvSpPr/>
                <p:nvPr/>
              </p:nvSpPr>
              <p:spPr>
                <a:xfrm>
                  <a:off x="6517106" y="573537"/>
                  <a:ext cx="650522" cy="2002245"/>
                </a:xfrm>
                <a:custGeom>
                  <a:avLst/>
                  <a:gdLst/>
                  <a:ahLst/>
                  <a:cxnLst/>
                  <a:rect l="l" t="t" r="r" b="b"/>
                  <a:pathLst>
                    <a:path w="2733" h="8412" extrusionOk="0">
                      <a:moveTo>
                        <a:pt x="2733" y="1"/>
                      </a:moveTo>
                      <a:lnTo>
                        <a:pt x="1" y="1563"/>
                      </a:lnTo>
                      <a:lnTo>
                        <a:pt x="1" y="8411"/>
                      </a:lnTo>
                      <a:lnTo>
                        <a:pt x="2733" y="6848"/>
                      </a:lnTo>
                      <a:lnTo>
                        <a:pt x="2733" y="1"/>
                      </a:ln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6451887" y="539500"/>
                  <a:ext cx="715741" cy="406304"/>
                </a:xfrm>
                <a:custGeom>
                  <a:avLst/>
                  <a:gdLst/>
                  <a:ahLst/>
                  <a:cxnLst/>
                  <a:rect l="l" t="t" r="r" b="b"/>
                  <a:pathLst>
                    <a:path w="3007" h="1707" extrusionOk="0">
                      <a:moveTo>
                        <a:pt x="2721" y="0"/>
                      </a:moveTo>
                      <a:lnTo>
                        <a:pt x="0" y="1575"/>
                      </a:lnTo>
                      <a:lnTo>
                        <a:pt x="275" y="1706"/>
                      </a:lnTo>
                      <a:lnTo>
                        <a:pt x="3007" y="144"/>
                      </a:lnTo>
                      <a:lnTo>
                        <a:pt x="2721"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6693243" y="856785"/>
                  <a:ext cx="417734" cy="517223"/>
                </a:xfrm>
                <a:custGeom>
                  <a:avLst/>
                  <a:gdLst/>
                  <a:ahLst/>
                  <a:cxnLst/>
                  <a:rect l="l" t="t" r="r" b="b"/>
                  <a:pathLst>
                    <a:path w="1755" h="2173" extrusionOk="0">
                      <a:moveTo>
                        <a:pt x="843" y="1"/>
                      </a:moveTo>
                      <a:cubicBezTo>
                        <a:pt x="772" y="1"/>
                        <a:pt x="759" y="76"/>
                        <a:pt x="776" y="171"/>
                      </a:cubicBezTo>
                      <a:cubicBezTo>
                        <a:pt x="740" y="159"/>
                        <a:pt x="716" y="159"/>
                        <a:pt x="681" y="159"/>
                      </a:cubicBezTo>
                      <a:cubicBezTo>
                        <a:pt x="664" y="156"/>
                        <a:pt x="647" y="155"/>
                        <a:pt x="632" y="155"/>
                      </a:cubicBezTo>
                      <a:cubicBezTo>
                        <a:pt x="411" y="155"/>
                        <a:pt x="364" y="387"/>
                        <a:pt x="442" y="588"/>
                      </a:cubicBezTo>
                      <a:cubicBezTo>
                        <a:pt x="370" y="534"/>
                        <a:pt x="293" y="496"/>
                        <a:pt x="224" y="496"/>
                      </a:cubicBezTo>
                      <a:cubicBezTo>
                        <a:pt x="156" y="496"/>
                        <a:pt x="96" y="534"/>
                        <a:pt x="60" y="636"/>
                      </a:cubicBezTo>
                      <a:cubicBezTo>
                        <a:pt x="1" y="767"/>
                        <a:pt x="96" y="934"/>
                        <a:pt x="191" y="1030"/>
                      </a:cubicBezTo>
                      <a:cubicBezTo>
                        <a:pt x="203" y="1053"/>
                        <a:pt x="215" y="1077"/>
                        <a:pt x="251" y="1089"/>
                      </a:cubicBezTo>
                      <a:cubicBezTo>
                        <a:pt x="203" y="1077"/>
                        <a:pt x="144" y="1065"/>
                        <a:pt x="96" y="1053"/>
                      </a:cubicBezTo>
                      <a:cubicBezTo>
                        <a:pt x="91" y="1049"/>
                        <a:pt x="87" y="1047"/>
                        <a:pt x="82" y="1047"/>
                      </a:cubicBezTo>
                      <a:cubicBezTo>
                        <a:pt x="61" y="1047"/>
                        <a:pt x="41" y="1084"/>
                        <a:pt x="60" y="1113"/>
                      </a:cubicBezTo>
                      <a:cubicBezTo>
                        <a:pt x="275" y="1543"/>
                        <a:pt x="907" y="1984"/>
                        <a:pt x="1623" y="2163"/>
                      </a:cubicBezTo>
                      <a:cubicBezTo>
                        <a:pt x="1636" y="2170"/>
                        <a:pt x="1648" y="2173"/>
                        <a:pt x="1657" y="2173"/>
                      </a:cubicBezTo>
                      <a:cubicBezTo>
                        <a:pt x="1682" y="2173"/>
                        <a:pt x="1695" y="2153"/>
                        <a:pt x="1695" y="2127"/>
                      </a:cubicBezTo>
                      <a:cubicBezTo>
                        <a:pt x="1695" y="1745"/>
                        <a:pt x="1611" y="1328"/>
                        <a:pt x="1396" y="1006"/>
                      </a:cubicBezTo>
                      <a:lnTo>
                        <a:pt x="1396" y="1006"/>
                      </a:lnTo>
                      <a:cubicBezTo>
                        <a:pt x="1492" y="1053"/>
                        <a:pt x="1575" y="1077"/>
                        <a:pt x="1683" y="1089"/>
                      </a:cubicBezTo>
                      <a:cubicBezTo>
                        <a:pt x="1730" y="1053"/>
                        <a:pt x="1754" y="1006"/>
                        <a:pt x="1742" y="970"/>
                      </a:cubicBezTo>
                      <a:cubicBezTo>
                        <a:pt x="1563" y="636"/>
                        <a:pt x="1289" y="230"/>
                        <a:pt x="955" y="39"/>
                      </a:cubicBezTo>
                      <a:cubicBezTo>
                        <a:pt x="908" y="12"/>
                        <a:pt x="871" y="1"/>
                        <a:pt x="843"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6599462" y="1391860"/>
                  <a:ext cx="490093" cy="610766"/>
                </a:xfrm>
                <a:custGeom>
                  <a:avLst/>
                  <a:gdLst/>
                  <a:ahLst/>
                  <a:cxnLst/>
                  <a:rect l="l" t="t" r="r" b="b"/>
                  <a:pathLst>
                    <a:path w="2059" h="2566" extrusionOk="0">
                      <a:moveTo>
                        <a:pt x="185" y="1"/>
                      </a:moveTo>
                      <a:cubicBezTo>
                        <a:pt x="159" y="1"/>
                        <a:pt x="139" y="20"/>
                        <a:pt x="156" y="46"/>
                      </a:cubicBezTo>
                      <a:cubicBezTo>
                        <a:pt x="192" y="237"/>
                        <a:pt x="251" y="428"/>
                        <a:pt x="359" y="595"/>
                      </a:cubicBezTo>
                      <a:cubicBezTo>
                        <a:pt x="255" y="519"/>
                        <a:pt x="152" y="459"/>
                        <a:pt x="83" y="459"/>
                      </a:cubicBezTo>
                      <a:cubicBezTo>
                        <a:pt x="33" y="459"/>
                        <a:pt x="1" y="491"/>
                        <a:pt x="1" y="571"/>
                      </a:cubicBezTo>
                      <a:cubicBezTo>
                        <a:pt x="1" y="678"/>
                        <a:pt x="60" y="810"/>
                        <a:pt x="132" y="953"/>
                      </a:cubicBezTo>
                      <a:cubicBezTo>
                        <a:pt x="108" y="929"/>
                        <a:pt x="96" y="917"/>
                        <a:pt x="60" y="905"/>
                      </a:cubicBezTo>
                      <a:cubicBezTo>
                        <a:pt x="56" y="903"/>
                        <a:pt x="52" y="902"/>
                        <a:pt x="48" y="902"/>
                      </a:cubicBezTo>
                      <a:cubicBezTo>
                        <a:pt x="29" y="902"/>
                        <a:pt x="13" y="923"/>
                        <a:pt x="13" y="953"/>
                      </a:cubicBezTo>
                      <a:cubicBezTo>
                        <a:pt x="335" y="1621"/>
                        <a:pt x="836" y="2206"/>
                        <a:pt x="1480" y="2563"/>
                      </a:cubicBezTo>
                      <a:cubicBezTo>
                        <a:pt x="1483" y="2565"/>
                        <a:pt x="1487" y="2566"/>
                        <a:pt x="1490" y="2566"/>
                      </a:cubicBezTo>
                      <a:cubicBezTo>
                        <a:pt x="1510" y="2566"/>
                        <a:pt x="1528" y="2538"/>
                        <a:pt x="1528" y="2528"/>
                      </a:cubicBezTo>
                      <a:cubicBezTo>
                        <a:pt x="1492" y="2456"/>
                        <a:pt x="1480" y="2361"/>
                        <a:pt x="1444" y="2289"/>
                      </a:cubicBezTo>
                      <a:lnTo>
                        <a:pt x="1444" y="2289"/>
                      </a:lnTo>
                      <a:cubicBezTo>
                        <a:pt x="1490" y="2317"/>
                        <a:pt x="1533" y="2332"/>
                        <a:pt x="1570" y="2332"/>
                      </a:cubicBezTo>
                      <a:cubicBezTo>
                        <a:pt x="1611" y="2332"/>
                        <a:pt x="1646" y="2315"/>
                        <a:pt x="1671" y="2277"/>
                      </a:cubicBezTo>
                      <a:cubicBezTo>
                        <a:pt x="1707" y="2217"/>
                        <a:pt x="1683" y="2122"/>
                        <a:pt x="1659" y="2050"/>
                      </a:cubicBezTo>
                      <a:lnTo>
                        <a:pt x="1659" y="2050"/>
                      </a:lnTo>
                      <a:cubicBezTo>
                        <a:pt x="1766" y="2170"/>
                        <a:pt x="1886" y="2289"/>
                        <a:pt x="1981" y="2396"/>
                      </a:cubicBezTo>
                      <a:cubicBezTo>
                        <a:pt x="1990" y="2405"/>
                        <a:pt x="2000" y="2409"/>
                        <a:pt x="2009" y="2409"/>
                      </a:cubicBezTo>
                      <a:cubicBezTo>
                        <a:pt x="2036" y="2409"/>
                        <a:pt x="2059" y="2376"/>
                        <a:pt x="2041" y="2349"/>
                      </a:cubicBezTo>
                      <a:cubicBezTo>
                        <a:pt x="1564" y="1478"/>
                        <a:pt x="955" y="678"/>
                        <a:pt x="216" y="10"/>
                      </a:cubicBezTo>
                      <a:cubicBezTo>
                        <a:pt x="206" y="4"/>
                        <a:pt x="195" y="1"/>
                        <a:pt x="18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6633499" y="1139794"/>
                  <a:ext cx="494378" cy="729539"/>
                </a:xfrm>
                <a:custGeom>
                  <a:avLst/>
                  <a:gdLst/>
                  <a:ahLst/>
                  <a:cxnLst/>
                  <a:rect l="l" t="t" r="r" b="b"/>
                  <a:pathLst>
                    <a:path w="2077" h="3065" extrusionOk="0">
                      <a:moveTo>
                        <a:pt x="732" y="1"/>
                      </a:moveTo>
                      <a:cubicBezTo>
                        <a:pt x="714" y="1"/>
                        <a:pt x="693" y="12"/>
                        <a:pt x="693" y="43"/>
                      </a:cubicBezTo>
                      <a:cubicBezTo>
                        <a:pt x="693" y="103"/>
                        <a:pt x="705" y="163"/>
                        <a:pt x="729" y="210"/>
                      </a:cubicBezTo>
                      <a:cubicBezTo>
                        <a:pt x="645" y="127"/>
                        <a:pt x="574" y="91"/>
                        <a:pt x="502" y="55"/>
                      </a:cubicBezTo>
                      <a:cubicBezTo>
                        <a:pt x="473" y="47"/>
                        <a:pt x="446" y="44"/>
                        <a:pt x="424" y="44"/>
                      </a:cubicBezTo>
                      <a:cubicBezTo>
                        <a:pt x="206" y="44"/>
                        <a:pt x="273" y="381"/>
                        <a:pt x="359" y="640"/>
                      </a:cubicBezTo>
                      <a:cubicBezTo>
                        <a:pt x="275" y="533"/>
                        <a:pt x="180" y="449"/>
                        <a:pt x="84" y="366"/>
                      </a:cubicBezTo>
                      <a:cubicBezTo>
                        <a:pt x="76" y="363"/>
                        <a:pt x="67" y="361"/>
                        <a:pt x="60" y="361"/>
                      </a:cubicBezTo>
                      <a:cubicBezTo>
                        <a:pt x="39" y="361"/>
                        <a:pt x="28" y="374"/>
                        <a:pt x="37" y="401"/>
                      </a:cubicBezTo>
                      <a:cubicBezTo>
                        <a:pt x="61" y="544"/>
                        <a:pt x="108" y="700"/>
                        <a:pt x="180" y="843"/>
                      </a:cubicBezTo>
                      <a:cubicBezTo>
                        <a:pt x="144" y="819"/>
                        <a:pt x="108" y="807"/>
                        <a:pt x="49" y="783"/>
                      </a:cubicBezTo>
                      <a:cubicBezTo>
                        <a:pt x="37" y="783"/>
                        <a:pt x="1" y="807"/>
                        <a:pt x="25" y="819"/>
                      </a:cubicBezTo>
                      <a:cubicBezTo>
                        <a:pt x="275" y="1523"/>
                        <a:pt x="657" y="2131"/>
                        <a:pt x="1194" y="2656"/>
                      </a:cubicBezTo>
                      <a:cubicBezTo>
                        <a:pt x="1208" y="2666"/>
                        <a:pt x="1221" y="2671"/>
                        <a:pt x="1233" y="2671"/>
                      </a:cubicBezTo>
                      <a:cubicBezTo>
                        <a:pt x="1265" y="2671"/>
                        <a:pt x="1289" y="2643"/>
                        <a:pt x="1289" y="2608"/>
                      </a:cubicBezTo>
                      <a:lnTo>
                        <a:pt x="1289" y="2596"/>
                      </a:lnTo>
                      <a:lnTo>
                        <a:pt x="1301" y="2608"/>
                      </a:lnTo>
                      <a:cubicBezTo>
                        <a:pt x="1363" y="2670"/>
                        <a:pt x="1521" y="2890"/>
                        <a:pt x="1656" y="2890"/>
                      </a:cubicBezTo>
                      <a:cubicBezTo>
                        <a:pt x="1678" y="2890"/>
                        <a:pt x="1699" y="2884"/>
                        <a:pt x="1719" y="2871"/>
                      </a:cubicBezTo>
                      <a:cubicBezTo>
                        <a:pt x="1767" y="2847"/>
                        <a:pt x="1767" y="2799"/>
                        <a:pt x="1767" y="2752"/>
                      </a:cubicBezTo>
                      <a:cubicBezTo>
                        <a:pt x="1850" y="2859"/>
                        <a:pt x="1934" y="2954"/>
                        <a:pt x="2005" y="3050"/>
                      </a:cubicBezTo>
                      <a:cubicBezTo>
                        <a:pt x="2009" y="3061"/>
                        <a:pt x="2017" y="3065"/>
                        <a:pt x="2026" y="3065"/>
                      </a:cubicBezTo>
                      <a:cubicBezTo>
                        <a:pt x="2048" y="3065"/>
                        <a:pt x="2077" y="3043"/>
                        <a:pt x="2077" y="3026"/>
                      </a:cubicBezTo>
                      <a:cubicBezTo>
                        <a:pt x="2065" y="2692"/>
                        <a:pt x="2005" y="2358"/>
                        <a:pt x="1874" y="2036"/>
                      </a:cubicBezTo>
                      <a:lnTo>
                        <a:pt x="1874" y="2036"/>
                      </a:lnTo>
                      <a:cubicBezTo>
                        <a:pt x="1898" y="2072"/>
                        <a:pt x="1946" y="2095"/>
                        <a:pt x="1993" y="2131"/>
                      </a:cubicBezTo>
                      <a:cubicBezTo>
                        <a:pt x="1999" y="2137"/>
                        <a:pt x="2005" y="2139"/>
                        <a:pt x="2012" y="2139"/>
                      </a:cubicBezTo>
                      <a:cubicBezTo>
                        <a:pt x="2036" y="2139"/>
                        <a:pt x="2062" y="2111"/>
                        <a:pt x="2053" y="2083"/>
                      </a:cubicBezTo>
                      <a:cubicBezTo>
                        <a:pt x="1862" y="1260"/>
                        <a:pt x="1409" y="544"/>
                        <a:pt x="753" y="8"/>
                      </a:cubicBezTo>
                      <a:cubicBezTo>
                        <a:pt x="749" y="4"/>
                        <a:pt x="741" y="1"/>
                        <a:pt x="7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6610887" y="1731995"/>
                  <a:ext cx="454628" cy="491993"/>
                </a:xfrm>
                <a:custGeom>
                  <a:avLst/>
                  <a:gdLst/>
                  <a:ahLst/>
                  <a:cxnLst/>
                  <a:rect l="l" t="t" r="r" b="b"/>
                  <a:pathLst>
                    <a:path w="1910" h="2067" extrusionOk="0">
                      <a:moveTo>
                        <a:pt x="341" y="1"/>
                      </a:moveTo>
                      <a:cubicBezTo>
                        <a:pt x="204" y="1"/>
                        <a:pt x="298" y="228"/>
                        <a:pt x="382" y="419"/>
                      </a:cubicBezTo>
                      <a:lnTo>
                        <a:pt x="347" y="371"/>
                      </a:lnTo>
                      <a:cubicBezTo>
                        <a:pt x="263" y="299"/>
                        <a:pt x="203" y="240"/>
                        <a:pt x="120" y="228"/>
                      </a:cubicBezTo>
                      <a:cubicBezTo>
                        <a:pt x="108" y="228"/>
                        <a:pt x="108" y="228"/>
                        <a:pt x="84" y="240"/>
                      </a:cubicBezTo>
                      <a:cubicBezTo>
                        <a:pt x="1" y="371"/>
                        <a:pt x="120" y="550"/>
                        <a:pt x="179" y="681"/>
                      </a:cubicBezTo>
                      <a:cubicBezTo>
                        <a:pt x="203" y="741"/>
                        <a:pt x="239" y="824"/>
                        <a:pt x="263" y="884"/>
                      </a:cubicBezTo>
                      <a:cubicBezTo>
                        <a:pt x="251" y="860"/>
                        <a:pt x="239" y="848"/>
                        <a:pt x="227" y="848"/>
                      </a:cubicBezTo>
                      <a:cubicBezTo>
                        <a:pt x="210" y="843"/>
                        <a:pt x="194" y="841"/>
                        <a:pt x="179" y="841"/>
                      </a:cubicBezTo>
                      <a:cubicBezTo>
                        <a:pt x="122" y="841"/>
                        <a:pt x="84" y="877"/>
                        <a:pt x="84" y="944"/>
                      </a:cubicBezTo>
                      <a:cubicBezTo>
                        <a:pt x="84" y="1003"/>
                        <a:pt x="132" y="1075"/>
                        <a:pt x="179" y="1146"/>
                      </a:cubicBezTo>
                      <a:cubicBezTo>
                        <a:pt x="162" y="1138"/>
                        <a:pt x="145" y="1132"/>
                        <a:pt x="128" y="1132"/>
                      </a:cubicBezTo>
                      <a:cubicBezTo>
                        <a:pt x="100" y="1132"/>
                        <a:pt x="75" y="1149"/>
                        <a:pt x="60" y="1194"/>
                      </a:cubicBezTo>
                      <a:cubicBezTo>
                        <a:pt x="24" y="1278"/>
                        <a:pt x="132" y="1385"/>
                        <a:pt x="179" y="1445"/>
                      </a:cubicBezTo>
                      <a:cubicBezTo>
                        <a:pt x="275" y="1576"/>
                        <a:pt x="382" y="1683"/>
                        <a:pt x="502" y="1803"/>
                      </a:cubicBezTo>
                      <a:cubicBezTo>
                        <a:pt x="560" y="1851"/>
                        <a:pt x="761" y="2067"/>
                        <a:pt x="885" y="2067"/>
                      </a:cubicBezTo>
                      <a:cubicBezTo>
                        <a:pt x="913" y="2067"/>
                        <a:pt x="937" y="2056"/>
                        <a:pt x="955" y="2029"/>
                      </a:cubicBezTo>
                      <a:cubicBezTo>
                        <a:pt x="967" y="1993"/>
                        <a:pt x="967" y="1958"/>
                        <a:pt x="955" y="1922"/>
                      </a:cubicBezTo>
                      <a:lnTo>
                        <a:pt x="955" y="1922"/>
                      </a:lnTo>
                      <a:cubicBezTo>
                        <a:pt x="995" y="1954"/>
                        <a:pt x="1040" y="1975"/>
                        <a:pt x="1087" y="1975"/>
                      </a:cubicBezTo>
                      <a:cubicBezTo>
                        <a:pt x="1110" y="1975"/>
                        <a:pt x="1134" y="1970"/>
                        <a:pt x="1158" y="1958"/>
                      </a:cubicBezTo>
                      <a:cubicBezTo>
                        <a:pt x="1229" y="1910"/>
                        <a:pt x="1217" y="1814"/>
                        <a:pt x="1205" y="1743"/>
                      </a:cubicBezTo>
                      <a:cubicBezTo>
                        <a:pt x="1205" y="1737"/>
                        <a:pt x="1205" y="1732"/>
                        <a:pt x="1204" y="1727"/>
                      </a:cubicBezTo>
                      <a:lnTo>
                        <a:pt x="1204" y="1727"/>
                      </a:lnTo>
                      <a:cubicBezTo>
                        <a:pt x="1310" y="1807"/>
                        <a:pt x="1436" y="1876"/>
                        <a:pt x="1563" y="1934"/>
                      </a:cubicBezTo>
                      <a:cubicBezTo>
                        <a:pt x="1570" y="1938"/>
                        <a:pt x="1577" y="1940"/>
                        <a:pt x="1583" y="1940"/>
                      </a:cubicBezTo>
                      <a:cubicBezTo>
                        <a:pt x="1607" y="1940"/>
                        <a:pt x="1621" y="1908"/>
                        <a:pt x="1611" y="1898"/>
                      </a:cubicBezTo>
                      <a:cubicBezTo>
                        <a:pt x="1504" y="1731"/>
                        <a:pt x="1384" y="1576"/>
                        <a:pt x="1265" y="1421"/>
                      </a:cubicBezTo>
                      <a:lnTo>
                        <a:pt x="1265" y="1421"/>
                      </a:lnTo>
                      <a:cubicBezTo>
                        <a:pt x="1444" y="1492"/>
                        <a:pt x="1635" y="1552"/>
                        <a:pt x="1826" y="1576"/>
                      </a:cubicBezTo>
                      <a:cubicBezTo>
                        <a:pt x="1874" y="1564"/>
                        <a:pt x="1909" y="1516"/>
                        <a:pt x="1874" y="1492"/>
                      </a:cubicBezTo>
                      <a:cubicBezTo>
                        <a:pt x="1623" y="1206"/>
                        <a:pt x="1373" y="920"/>
                        <a:pt x="1098" y="657"/>
                      </a:cubicBezTo>
                      <a:cubicBezTo>
                        <a:pt x="979" y="538"/>
                        <a:pt x="860" y="419"/>
                        <a:pt x="728" y="299"/>
                      </a:cubicBezTo>
                      <a:cubicBezTo>
                        <a:pt x="657" y="228"/>
                        <a:pt x="525" y="49"/>
                        <a:pt x="406" y="13"/>
                      </a:cubicBezTo>
                      <a:cubicBezTo>
                        <a:pt x="380" y="5"/>
                        <a:pt x="359"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 name="Google Shape;463;p41"/>
            <p:cNvGrpSpPr/>
            <p:nvPr/>
          </p:nvGrpSpPr>
          <p:grpSpPr>
            <a:xfrm>
              <a:off x="987489" y="1741273"/>
              <a:ext cx="662077" cy="2187801"/>
              <a:chOff x="7232843" y="1811495"/>
              <a:chExt cx="766914" cy="2534230"/>
            </a:xfrm>
          </p:grpSpPr>
          <p:sp>
            <p:nvSpPr>
              <p:cNvPr id="464" name="Google Shape;464;p41"/>
              <p:cNvSpPr/>
              <p:nvPr/>
            </p:nvSpPr>
            <p:spPr>
              <a:xfrm>
                <a:off x="7755305" y="2240412"/>
                <a:ext cx="244452" cy="710259"/>
              </a:xfrm>
              <a:custGeom>
                <a:avLst/>
                <a:gdLst/>
                <a:ahLst/>
                <a:cxnLst/>
                <a:rect l="l" t="t" r="r" b="b"/>
                <a:pathLst>
                  <a:path w="1027" h="2984" extrusionOk="0">
                    <a:moveTo>
                      <a:pt x="561" y="1"/>
                    </a:moveTo>
                    <a:lnTo>
                      <a:pt x="84" y="358"/>
                    </a:lnTo>
                    <a:cubicBezTo>
                      <a:pt x="84" y="358"/>
                      <a:pt x="334" y="1086"/>
                      <a:pt x="501" y="1384"/>
                    </a:cubicBezTo>
                    <a:cubicBezTo>
                      <a:pt x="394" y="1587"/>
                      <a:pt x="0" y="2208"/>
                      <a:pt x="0" y="2208"/>
                    </a:cubicBezTo>
                    <a:cubicBezTo>
                      <a:pt x="0" y="2208"/>
                      <a:pt x="203" y="2840"/>
                      <a:pt x="382" y="2947"/>
                    </a:cubicBezTo>
                    <a:cubicBezTo>
                      <a:pt x="425" y="2973"/>
                      <a:pt x="471" y="2984"/>
                      <a:pt x="514" y="2984"/>
                    </a:cubicBezTo>
                    <a:cubicBezTo>
                      <a:pt x="648" y="2984"/>
                      <a:pt x="750" y="2879"/>
                      <a:pt x="633" y="2816"/>
                    </a:cubicBezTo>
                    <a:cubicBezTo>
                      <a:pt x="501" y="2721"/>
                      <a:pt x="501" y="2637"/>
                      <a:pt x="490" y="2518"/>
                    </a:cubicBezTo>
                    <a:cubicBezTo>
                      <a:pt x="466" y="2410"/>
                      <a:pt x="394" y="2291"/>
                      <a:pt x="394" y="2291"/>
                    </a:cubicBezTo>
                    <a:cubicBezTo>
                      <a:pt x="394" y="2291"/>
                      <a:pt x="788" y="1742"/>
                      <a:pt x="907" y="1587"/>
                    </a:cubicBezTo>
                    <a:cubicBezTo>
                      <a:pt x="1026" y="1444"/>
                      <a:pt x="967" y="1408"/>
                      <a:pt x="907" y="1038"/>
                    </a:cubicBezTo>
                    <a:cubicBezTo>
                      <a:pt x="812" y="537"/>
                      <a:pt x="561" y="1"/>
                      <a:pt x="56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7261168" y="2129494"/>
                <a:ext cx="353467" cy="577205"/>
              </a:xfrm>
              <a:custGeom>
                <a:avLst/>
                <a:gdLst/>
                <a:ahLst/>
                <a:cxnLst/>
                <a:rect l="l" t="t" r="r" b="b"/>
                <a:pathLst>
                  <a:path w="1485" h="2425" extrusionOk="0">
                    <a:moveTo>
                      <a:pt x="1017" y="1"/>
                    </a:moveTo>
                    <a:cubicBezTo>
                      <a:pt x="1016" y="1"/>
                      <a:pt x="1015" y="1"/>
                      <a:pt x="1015" y="1"/>
                    </a:cubicBezTo>
                    <a:cubicBezTo>
                      <a:pt x="1015" y="1"/>
                      <a:pt x="752" y="180"/>
                      <a:pt x="621" y="323"/>
                    </a:cubicBezTo>
                    <a:cubicBezTo>
                      <a:pt x="502" y="478"/>
                      <a:pt x="478" y="538"/>
                      <a:pt x="335" y="956"/>
                    </a:cubicBezTo>
                    <a:cubicBezTo>
                      <a:pt x="239" y="1254"/>
                      <a:pt x="72" y="1493"/>
                      <a:pt x="36" y="1743"/>
                    </a:cubicBezTo>
                    <a:cubicBezTo>
                      <a:pt x="1" y="1994"/>
                      <a:pt x="24" y="2113"/>
                      <a:pt x="120" y="2375"/>
                    </a:cubicBezTo>
                    <a:cubicBezTo>
                      <a:pt x="135" y="2409"/>
                      <a:pt x="155" y="2424"/>
                      <a:pt x="178" y="2424"/>
                    </a:cubicBezTo>
                    <a:cubicBezTo>
                      <a:pt x="245" y="2424"/>
                      <a:pt x="345" y="2302"/>
                      <a:pt x="478" y="2161"/>
                    </a:cubicBezTo>
                    <a:cubicBezTo>
                      <a:pt x="633" y="1982"/>
                      <a:pt x="740" y="1015"/>
                      <a:pt x="752" y="765"/>
                    </a:cubicBezTo>
                    <a:cubicBezTo>
                      <a:pt x="752" y="729"/>
                      <a:pt x="776" y="705"/>
                      <a:pt x="800" y="669"/>
                    </a:cubicBezTo>
                    <a:cubicBezTo>
                      <a:pt x="848" y="622"/>
                      <a:pt x="907" y="586"/>
                      <a:pt x="979" y="538"/>
                    </a:cubicBezTo>
                    <a:cubicBezTo>
                      <a:pt x="1086" y="478"/>
                      <a:pt x="1170" y="431"/>
                      <a:pt x="1205" y="407"/>
                    </a:cubicBezTo>
                    <a:cubicBezTo>
                      <a:pt x="1484" y="210"/>
                      <a:pt x="1062" y="1"/>
                      <a:pt x="1017"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7508237" y="2760016"/>
                <a:ext cx="437490" cy="1283655"/>
              </a:xfrm>
              <a:custGeom>
                <a:avLst/>
                <a:gdLst/>
                <a:ahLst/>
                <a:cxnLst/>
                <a:rect l="l" t="t" r="r" b="b"/>
                <a:pathLst>
                  <a:path w="1838" h="5393" extrusionOk="0">
                    <a:moveTo>
                      <a:pt x="1062" y="1"/>
                    </a:moveTo>
                    <a:cubicBezTo>
                      <a:pt x="931" y="168"/>
                      <a:pt x="108" y="514"/>
                      <a:pt x="108" y="526"/>
                    </a:cubicBezTo>
                    <a:cubicBezTo>
                      <a:pt x="0" y="943"/>
                      <a:pt x="96" y="1373"/>
                      <a:pt x="227" y="1778"/>
                    </a:cubicBezTo>
                    <a:cubicBezTo>
                      <a:pt x="299" y="2029"/>
                      <a:pt x="370" y="2446"/>
                      <a:pt x="549" y="3150"/>
                    </a:cubicBezTo>
                    <a:cubicBezTo>
                      <a:pt x="466" y="3496"/>
                      <a:pt x="573" y="4021"/>
                      <a:pt x="597" y="4403"/>
                    </a:cubicBezTo>
                    <a:cubicBezTo>
                      <a:pt x="633" y="4665"/>
                      <a:pt x="609" y="4988"/>
                      <a:pt x="657" y="5262"/>
                    </a:cubicBezTo>
                    <a:cubicBezTo>
                      <a:pt x="722" y="5327"/>
                      <a:pt x="810" y="5393"/>
                      <a:pt x="940" y="5393"/>
                    </a:cubicBezTo>
                    <a:cubicBezTo>
                      <a:pt x="999" y="5393"/>
                      <a:pt x="1067" y="5379"/>
                      <a:pt x="1146" y="5345"/>
                    </a:cubicBezTo>
                    <a:cubicBezTo>
                      <a:pt x="1170" y="5119"/>
                      <a:pt x="1182" y="4856"/>
                      <a:pt x="1241" y="4570"/>
                    </a:cubicBezTo>
                    <a:cubicBezTo>
                      <a:pt x="1325" y="4081"/>
                      <a:pt x="1432" y="3377"/>
                      <a:pt x="1122" y="3067"/>
                    </a:cubicBezTo>
                    <a:cubicBezTo>
                      <a:pt x="1480" y="2148"/>
                      <a:pt x="1360" y="1647"/>
                      <a:pt x="1301" y="1361"/>
                    </a:cubicBezTo>
                    <a:cubicBezTo>
                      <a:pt x="1838" y="800"/>
                      <a:pt x="1325" y="204"/>
                      <a:pt x="1062"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7502524" y="4015112"/>
                <a:ext cx="284202" cy="184705"/>
              </a:xfrm>
              <a:custGeom>
                <a:avLst/>
                <a:gdLst/>
                <a:ahLst/>
                <a:cxnLst/>
                <a:rect l="l" t="t" r="r" b="b"/>
                <a:pathLst>
                  <a:path w="1194" h="776" extrusionOk="0">
                    <a:moveTo>
                      <a:pt x="669" y="1"/>
                    </a:moveTo>
                    <a:lnTo>
                      <a:pt x="716" y="180"/>
                    </a:lnTo>
                    <a:cubicBezTo>
                      <a:pt x="643" y="159"/>
                      <a:pt x="429" y="17"/>
                      <a:pt x="290" y="17"/>
                    </a:cubicBezTo>
                    <a:cubicBezTo>
                      <a:pt x="272" y="17"/>
                      <a:pt x="255" y="19"/>
                      <a:pt x="239" y="25"/>
                    </a:cubicBezTo>
                    <a:cubicBezTo>
                      <a:pt x="60" y="96"/>
                      <a:pt x="1" y="156"/>
                      <a:pt x="36" y="275"/>
                    </a:cubicBezTo>
                    <a:cubicBezTo>
                      <a:pt x="120" y="454"/>
                      <a:pt x="299" y="562"/>
                      <a:pt x="454" y="597"/>
                    </a:cubicBezTo>
                    <a:cubicBezTo>
                      <a:pt x="638" y="622"/>
                      <a:pt x="757" y="776"/>
                      <a:pt x="902" y="776"/>
                    </a:cubicBezTo>
                    <a:cubicBezTo>
                      <a:pt x="964" y="776"/>
                      <a:pt x="1031" y="748"/>
                      <a:pt x="1110" y="669"/>
                    </a:cubicBezTo>
                    <a:cubicBezTo>
                      <a:pt x="1194" y="597"/>
                      <a:pt x="1170" y="478"/>
                      <a:pt x="1146" y="371"/>
                    </a:cubicBezTo>
                    <a:cubicBezTo>
                      <a:pt x="1146" y="299"/>
                      <a:pt x="1158" y="144"/>
                      <a:pt x="1158" y="72"/>
                    </a:cubicBezTo>
                    <a:lnTo>
                      <a:pt x="1158" y="72"/>
                    </a:lnTo>
                    <a:cubicBezTo>
                      <a:pt x="1078" y="107"/>
                      <a:pt x="1008" y="120"/>
                      <a:pt x="947" y="120"/>
                    </a:cubicBezTo>
                    <a:cubicBezTo>
                      <a:pt x="816" y="120"/>
                      <a:pt x="726" y="58"/>
                      <a:pt x="66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440162" y="4003449"/>
                <a:ext cx="363702" cy="210888"/>
              </a:xfrm>
              <a:custGeom>
                <a:avLst/>
                <a:gdLst/>
                <a:ahLst/>
                <a:cxnLst/>
                <a:rect l="l" t="t" r="r" b="b"/>
                <a:pathLst>
                  <a:path w="1528" h="886" extrusionOk="0">
                    <a:moveTo>
                      <a:pt x="252" y="0"/>
                    </a:moveTo>
                    <a:cubicBezTo>
                      <a:pt x="202" y="0"/>
                      <a:pt x="153" y="8"/>
                      <a:pt x="108" y="26"/>
                    </a:cubicBezTo>
                    <a:cubicBezTo>
                      <a:pt x="0" y="74"/>
                      <a:pt x="0" y="253"/>
                      <a:pt x="60" y="360"/>
                    </a:cubicBezTo>
                    <a:cubicBezTo>
                      <a:pt x="119" y="479"/>
                      <a:pt x="358" y="623"/>
                      <a:pt x="453" y="646"/>
                    </a:cubicBezTo>
                    <a:cubicBezTo>
                      <a:pt x="549" y="670"/>
                      <a:pt x="788" y="718"/>
                      <a:pt x="871" y="766"/>
                    </a:cubicBezTo>
                    <a:cubicBezTo>
                      <a:pt x="962" y="818"/>
                      <a:pt x="1066" y="886"/>
                      <a:pt x="1173" y="886"/>
                    </a:cubicBezTo>
                    <a:cubicBezTo>
                      <a:pt x="1236" y="886"/>
                      <a:pt x="1299" y="863"/>
                      <a:pt x="1360" y="801"/>
                    </a:cubicBezTo>
                    <a:cubicBezTo>
                      <a:pt x="1527" y="670"/>
                      <a:pt x="1396" y="420"/>
                      <a:pt x="1396" y="420"/>
                    </a:cubicBezTo>
                    <a:lnTo>
                      <a:pt x="1396" y="420"/>
                    </a:lnTo>
                    <a:cubicBezTo>
                      <a:pt x="1396" y="420"/>
                      <a:pt x="1241" y="479"/>
                      <a:pt x="1133" y="503"/>
                    </a:cubicBezTo>
                    <a:cubicBezTo>
                      <a:pt x="1097" y="515"/>
                      <a:pt x="1046" y="525"/>
                      <a:pt x="988" y="525"/>
                    </a:cubicBezTo>
                    <a:cubicBezTo>
                      <a:pt x="877" y="525"/>
                      <a:pt x="738" y="490"/>
                      <a:pt x="621" y="372"/>
                    </a:cubicBezTo>
                    <a:cubicBezTo>
                      <a:pt x="465" y="241"/>
                      <a:pt x="692" y="133"/>
                      <a:pt x="692" y="133"/>
                    </a:cubicBezTo>
                    <a:cubicBezTo>
                      <a:pt x="692" y="133"/>
                      <a:pt x="465" y="0"/>
                      <a:pt x="25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7366136" y="2853798"/>
                <a:ext cx="429159" cy="1320787"/>
              </a:xfrm>
              <a:custGeom>
                <a:avLst/>
                <a:gdLst/>
                <a:ahLst/>
                <a:cxnLst/>
                <a:rect l="l" t="t" r="r" b="b"/>
                <a:pathLst>
                  <a:path w="1803" h="5549" extrusionOk="0">
                    <a:moveTo>
                      <a:pt x="1313" y="0"/>
                    </a:moveTo>
                    <a:lnTo>
                      <a:pt x="1313" y="0"/>
                    </a:lnTo>
                    <a:cubicBezTo>
                      <a:pt x="1277" y="46"/>
                      <a:pt x="1183" y="59"/>
                      <a:pt x="1064" y="59"/>
                    </a:cubicBezTo>
                    <a:cubicBezTo>
                      <a:pt x="920" y="59"/>
                      <a:pt x="740" y="41"/>
                      <a:pt x="579" y="41"/>
                    </a:cubicBezTo>
                    <a:cubicBezTo>
                      <a:pt x="387" y="41"/>
                      <a:pt x="222" y="67"/>
                      <a:pt x="180" y="179"/>
                    </a:cubicBezTo>
                    <a:cubicBezTo>
                      <a:pt x="1" y="716"/>
                      <a:pt x="13" y="895"/>
                      <a:pt x="37" y="1611"/>
                    </a:cubicBezTo>
                    <a:cubicBezTo>
                      <a:pt x="49" y="1873"/>
                      <a:pt x="73" y="2625"/>
                      <a:pt x="251" y="3329"/>
                    </a:cubicBezTo>
                    <a:cubicBezTo>
                      <a:pt x="168" y="3663"/>
                      <a:pt x="275" y="4188"/>
                      <a:pt x="299" y="4582"/>
                    </a:cubicBezTo>
                    <a:cubicBezTo>
                      <a:pt x="335" y="4844"/>
                      <a:pt x="311" y="5154"/>
                      <a:pt x="359" y="5441"/>
                    </a:cubicBezTo>
                    <a:cubicBezTo>
                      <a:pt x="432" y="5489"/>
                      <a:pt x="521" y="5548"/>
                      <a:pt x="652" y="5548"/>
                    </a:cubicBezTo>
                    <a:cubicBezTo>
                      <a:pt x="715" y="5548"/>
                      <a:pt x="787" y="5535"/>
                      <a:pt x="872" y="5500"/>
                    </a:cubicBezTo>
                    <a:cubicBezTo>
                      <a:pt x="884" y="5274"/>
                      <a:pt x="896" y="5011"/>
                      <a:pt x="955" y="4725"/>
                    </a:cubicBezTo>
                    <a:cubicBezTo>
                      <a:pt x="1039" y="4236"/>
                      <a:pt x="1146" y="3532"/>
                      <a:pt x="836" y="3222"/>
                    </a:cubicBezTo>
                    <a:cubicBezTo>
                      <a:pt x="1194" y="2315"/>
                      <a:pt x="1242" y="1599"/>
                      <a:pt x="1182" y="1325"/>
                    </a:cubicBezTo>
                    <a:cubicBezTo>
                      <a:pt x="1802" y="847"/>
                      <a:pt x="1588" y="191"/>
                      <a:pt x="1313"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92349" y="4148643"/>
                <a:ext cx="281346" cy="180897"/>
              </a:xfrm>
              <a:custGeom>
                <a:avLst/>
                <a:gdLst/>
                <a:ahLst/>
                <a:cxnLst/>
                <a:rect l="l" t="t" r="r" b="b"/>
                <a:pathLst>
                  <a:path w="1182" h="760" extrusionOk="0">
                    <a:moveTo>
                      <a:pt x="657" y="1"/>
                    </a:moveTo>
                    <a:lnTo>
                      <a:pt x="705" y="180"/>
                    </a:lnTo>
                    <a:cubicBezTo>
                      <a:pt x="653" y="159"/>
                      <a:pt x="435" y="24"/>
                      <a:pt x="299" y="24"/>
                    </a:cubicBezTo>
                    <a:cubicBezTo>
                      <a:pt x="276" y="24"/>
                      <a:pt x="256" y="28"/>
                      <a:pt x="239" y="36"/>
                    </a:cubicBezTo>
                    <a:cubicBezTo>
                      <a:pt x="60" y="108"/>
                      <a:pt x="1" y="168"/>
                      <a:pt x="48" y="287"/>
                    </a:cubicBezTo>
                    <a:cubicBezTo>
                      <a:pt x="120" y="466"/>
                      <a:pt x="299" y="573"/>
                      <a:pt x="466" y="597"/>
                    </a:cubicBezTo>
                    <a:cubicBezTo>
                      <a:pt x="635" y="629"/>
                      <a:pt x="750" y="760"/>
                      <a:pt x="884" y="760"/>
                    </a:cubicBezTo>
                    <a:cubicBezTo>
                      <a:pt x="949" y="760"/>
                      <a:pt x="1017" y="730"/>
                      <a:pt x="1098" y="645"/>
                    </a:cubicBezTo>
                    <a:cubicBezTo>
                      <a:pt x="1182" y="573"/>
                      <a:pt x="1158" y="466"/>
                      <a:pt x="1134" y="370"/>
                    </a:cubicBezTo>
                    <a:cubicBezTo>
                      <a:pt x="1134" y="299"/>
                      <a:pt x="1146" y="156"/>
                      <a:pt x="1146" y="72"/>
                    </a:cubicBezTo>
                    <a:lnTo>
                      <a:pt x="1146" y="72"/>
                    </a:lnTo>
                    <a:cubicBezTo>
                      <a:pt x="1063" y="108"/>
                      <a:pt x="990" y="123"/>
                      <a:pt x="926" y="123"/>
                    </a:cubicBezTo>
                    <a:cubicBezTo>
                      <a:pt x="800" y="123"/>
                      <a:pt x="713" y="64"/>
                      <a:pt x="657"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7232843" y="4135551"/>
                <a:ext cx="360846" cy="210174"/>
              </a:xfrm>
              <a:custGeom>
                <a:avLst/>
                <a:gdLst/>
                <a:ahLst/>
                <a:cxnLst/>
                <a:rect l="l" t="t" r="r" b="b"/>
                <a:pathLst>
                  <a:path w="1516" h="883" extrusionOk="0">
                    <a:moveTo>
                      <a:pt x="255" y="0"/>
                    </a:moveTo>
                    <a:cubicBezTo>
                      <a:pt x="200" y="0"/>
                      <a:pt x="146" y="9"/>
                      <a:pt x="96" y="32"/>
                    </a:cubicBezTo>
                    <a:cubicBezTo>
                      <a:pt x="0" y="68"/>
                      <a:pt x="0" y="246"/>
                      <a:pt x="60" y="354"/>
                    </a:cubicBezTo>
                    <a:cubicBezTo>
                      <a:pt x="120" y="473"/>
                      <a:pt x="358" y="628"/>
                      <a:pt x="442" y="640"/>
                    </a:cubicBezTo>
                    <a:cubicBezTo>
                      <a:pt x="549" y="664"/>
                      <a:pt x="788" y="712"/>
                      <a:pt x="859" y="759"/>
                    </a:cubicBezTo>
                    <a:cubicBezTo>
                      <a:pt x="952" y="813"/>
                      <a:pt x="1064" y="882"/>
                      <a:pt x="1174" y="882"/>
                    </a:cubicBezTo>
                    <a:cubicBezTo>
                      <a:pt x="1234" y="882"/>
                      <a:pt x="1294" y="862"/>
                      <a:pt x="1348" y="807"/>
                    </a:cubicBezTo>
                    <a:cubicBezTo>
                      <a:pt x="1515" y="664"/>
                      <a:pt x="1384" y="414"/>
                      <a:pt x="1384" y="413"/>
                    </a:cubicBezTo>
                    <a:lnTo>
                      <a:pt x="1384" y="413"/>
                    </a:lnTo>
                    <a:cubicBezTo>
                      <a:pt x="1384" y="414"/>
                      <a:pt x="1229" y="473"/>
                      <a:pt x="1134" y="509"/>
                    </a:cubicBezTo>
                    <a:cubicBezTo>
                      <a:pt x="1101" y="516"/>
                      <a:pt x="1056" y="522"/>
                      <a:pt x="1004" y="522"/>
                    </a:cubicBezTo>
                    <a:cubicBezTo>
                      <a:pt x="886" y="522"/>
                      <a:pt x="733" y="490"/>
                      <a:pt x="609" y="366"/>
                    </a:cubicBezTo>
                    <a:cubicBezTo>
                      <a:pt x="454" y="235"/>
                      <a:pt x="680" y="127"/>
                      <a:pt x="680" y="127"/>
                    </a:cubicBezTo>
                    <a:cubicBezTo>
                      <a:pt x="680" y="127"/>
                      <a:pt x="464" y="0"/>
                      <a:pt x="255"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7814811" y="2331337"/>
                <a:ext cx="130914" cy="130912"/>
              </a:xfrm>
              <a:custGeom>
                <a:avLst/>
                <a:gdLst/>
                <a:ahLst/>
                <a:cxnLst/>
                <a:rect l="l" t="t" r="r" b="b"/>
                <a:pathLst>
                  <a:path w="550" h="550" extrusionOk="0">
                    <a:moveTo>
                      <a:pt x="478" y="0"/>
                    </a:moveTo>
                    <a:lnTo>
                      <a:pt x="1" y="275"/>
                    </a:lnTo>
                    <a:lnTo>
                      <a:pt x="72" y="549"/>
                    </a:lnTo>
                    <a:cubicBezTo>
                      <a:pt x="72" y="549"/>
                      <a:pt x="251" y="489"/>
                      <a:pt x="371" y="406"/>
                    </a:cubicBezTo>
                    <a:cubicBezTo>
                      <a:pt x="490" y="310"/>
                      <a:pt x="550" y="215"/>
                      <a:pt x="550" y="215"/>
                    </a:cubicBez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95561" y="2157818"/>
                <a:ext cx="264446" cy="261825"/>
              </a:xfrm>
              <a:custGeom>
                <a:avLst/>
                <a:gdLst/>
                <a:ahLst/>
                <a:cxnLst/>
                <a:rect l="l" t="t" r="r" b="b"/>
                <a:pathLst>
                  <a:path w="1111" h="1100" extrusionOk="0">
                    <a:moveTo>
                      <a:pt x="532" y="0"/>
                    </a:moveTo>
                    <a:cubicBezTo>
                      <a:pt x="337" y="0"/>
                      <a:pt x="154" y="124"/>
                      <a:pt x="144" y="324"/>
                    </a:cubicBezTo>
                    <a:cubicBezTo>
                      <a:pt x="1" y="550"/>
                      <a:pt x="144" y="884"/>
                      <a:pt x="347" y="1028"/>
                    </a:cubicBezTo>
                    <a:cubicBezTo>
                      <a:pt x="414" y="1078"/>
                      <a:pt x="491" y="1100"/>
                      <a:pt x="569" y="1100"/>
                    </a:cubicBezTo>
                    <a:cubicBezTo>
                      <a:pt x="770" y="1100"/>
                      <a:pt x="979" y="954"/>
                      <a:pt x="1039" y="765"/>
                    </a:cubicBezTo>
                    <a:cubicBezTo>
                      <a:pt x="1110" y="479"/>
                      <a:pt x="955" y="133"/>
                      <a:pt x="681" y="25"/>
                    </a:cubicBezTo>
                    <a:cubicBezTo>
                      <a:pt x="632" y="8"/>
                      <a:pt x="582" y="0"/>
                      <a:pt x="53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7505856" y="2140205"/>
                <a:ext cx="317763" cy="294434"/>
              </a:xfrm>
              <a:custGeom>
                <a:avLst/>
                <a:gdLst/>
                <a:ahLst/>
                <a:cxnLst/>
                <a:rect l="l" t="t" r="r" b="b"/>
                <a:pathLst>
                  <a:path w="1335" h="1237" extrusionOk="0">
                    <a:moveTo>
                      <a:pt x="791" y="1"/>
                    </a:moveTo>
                    <a:cubicBezTo>
                      <a:pt x="780" y="1"/>
                      <a:pt x="769" y="5"/>
                      <a:pt x="762" y="16"/>
                    </a:cubicBezTo>
                    <a:cubicBezTo>
                      <a:pt x="607" y="99"/>
                      <a:pt x="464" y="183"/>
                      <a:pt x="285" y="219"/>
                    </a:cubicBezTo>
                    <a:cubicBezTo>
                      <a:pt x="440" y="696"/>
                      <a:pt x="142" y="791"/>
                      <a:pt x="22" y="982"/>
                    </a:cubicBezTo>
                    <a:cubicBezTo>
                      <a:pt x="0" y="1027"/>
                      <a:pt x="278" y="1236"/>
                      <a:pt x="451" y="1236"/>
                    </a:cubicBezTo>
                    <a:cubicBezTo>
                      <a:pt x="464" y="1236"/>
                      <a:pt x="476" y="1235"/>
                      <a:pt x="488" y="1233"/>
                    </a:cubicBezTo>
                    <a:cubicBezTo>
                      <a:pt x="643" y="1221"/>
                      <a:pt x="786" y="1161"/>
                      <a:pt x="917" y="1090"/>
                    </a:cubicBezTo>
                    <a:cubicBezTo>
                      <a:pt x="1096" y="994"/>
                      <a:pt x="1335" y="779"/>
                      <a:pt x="1299" y="577"/>
                    </a:cubicBezTo>
                    <a:cubicBezTo>
                      <a:pt x="1299" y="565"/>
                      <a:pt x="1275" y="553"/>
                      <a:pt x="1251" y="541"/>
                    </a:cubicBezTo>
                    <a:cubicBezTo>
                      <a:pt x="965" y="457"/>
                      <a:pt x="905" y="314"/>
                      <a:pt x="846" y="40"/>
                    </a:cubicBezTo>
                    <a:cubicBezTo>
                      <a:pt x="846" y="23"/>
                      <a:pt x="817" y="1"/>
                      <a:pt x="79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7480864" y="1888138"/>
                <a:ext cx="248974" cy="335612"/>
              </a:xfrm>
              <a:custGeom>
                <a:avLst/>
                <a:gdLst/>
                <a:ahLst/>
                <a:cxnLst/>
                <a:rect l="l" t="t" r="r" b="b"/>
                <a:pathLst>
                  <a:path w="1046" h="1410" extrusionOk="0">
                    <a:moveTo>
                      <a:pt x="535" y="1"/>
                    </a:moveTo>
                    <a:cubicBezTo>
                      <a:pt x="531" y="1"/>
                      <a:pt x="526" y="1"/>
                      <a:pt x="521" y="1"/>
                    </a:cubicBezTo>
                    <a:cubicBezTo>
                      <a:pt x="235" y="13"/>
                      <a:pt x="56" y="431"/>
                      <a:pt x="32" y="622"/>
                    </a:cubicBezTo>
                    <a:cubicBezTo>
                      <a:pt x="1" y="912"/>
                      <a:pt x="6" y="1409"/>
                      <a:pt x="352" y="1409"/>
                    </a:cubicBezTo>
                    <a:cubicBezTo>
                      <a:pt x="404" y="1409"/>
                      <a:pt x="464" y="1398"/>
                      <a:pt x="533" y="1373"/>
                    </a:cubicBezTo>
                    <a:cubicBezTo>
                      <a:pt x="927" y="1218"/>
                      <a:pt x="1046" y="920"/>
                      <a:pt x="1010" y="550"/>
                    </a:cubicBezTo>
                    <a:cubicBezTo>
                      <a:pt x="987" y="316"/>
                      <a:pt x="791" y="1"/>
                      <a:pt x="535"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7445636" y="1811495"/>
                <a:ext cx="392265" cy="375123"/>
              </a:xfrm>
              <a:custGeom>
                <a:avLst/>
                <a:gdLst/>
                <a:ahLst/>
                <a:cxnLst/>
                <a:rect l="l" t="t" r="r" b="b"/>
                <a:pathLst>
                  <a:path w="1648" h="1576" extrusionOk="0">
                    <a:moveTo>
                      <a:pt x="1029" y="1"/>
                    </a:moveTo>
                    <a:cubicBezTo>
                      <a:pt x="941" y="1"/>
                      <a:pt x="845" y="22"/>
                      <a:pt x="741" y="73"/>
                    </a:cubicBezTo>
                    <a:cubicBezTo>
                      <a:pt x="686" y="50"/>
                      <a:pt x="626" y="40"/>
                      <a:pt x="565" y="40"/>
                    </a:cubicBezTo>
                    <a:cubicBezTo>
                      <a:pt x="329" y="40"/>
                      <a:pt x="67" y="194"/>
                      <a:pt x="1" y="431"/>
                    </a:cubicBezTo>
                    <a:cubicBezTo>
                      <a:pt x="72" y="645"/>
                      <a:pt x="196" y="868"/>
                      <a:pt x="343" y="868"/>
                    </a:cubicBezTo>
                    <a:cubicBezTo>
                      <a:pt x="367" y="868"/>
                      <a:pt x="393" y="862"/>
                      <a:pt x="419" y="848"/>
                    </a:cubicBezTo>
                    <a:lnTo>
                      <a:pt x="419" y="848"/>
                    </a:lnTo>
                    <a:cubicBezTo>
                      <a:pt x="395" y="1146"/>
                      <a:pt x="800" y="1576"/>
                      <a:pt x="1075" y="1576"/>
                    </a:cubicBezTo>
                    <a:cubicBezTo>
                      <a:pt x="1158" y="1361"/>
                      <a:pt x="1385" y="1361"/>
                      <a:pt x="1516" y="1075"/>
                    </a:cubicBezTo>
                    <a:cubicBezTo>
                      <a:pt x="1612" y="944"/>
                      <a:pt x="1647" y="562"/>
                      <a:pt x="1576" y="395"/>
                    </a:cubicBezTo>
                    <a:cubicBezTo>
                      <a:pt x="1486" y="198"/>
                      <a:pt x="1296" y="1"/>
                      <a:pt x="1029"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7545130" y="2053802"/>
                <a:ext cx="62601" cy="90211"/>
              </a:xfrm>
              <a:custGeom>
                <a:avLst/>
                <a:gdLst/>
                <a:ahLst/>
                <a:cxnLst/>
                <a:rect l="l" t="t" r="r" b="b"/>
                <a:pathLst>
                  <a:path w="263" h="379" extrusionOk="0">
                    <a:moveTo>
                      <a:pt x="133" y="1"/>
                    </a:moveTo>
                    <a:cubicBezTo>
                      <a:pt x="69" y="1"/>
                      <a:pt x="1" y="45"/>
                      <a:pt x="1" y="45"/>
                    </a:cubicBezTo>
                    <a:lnTo>
                      <a:pt x="72" y="379"/>
                    </a:lnTo>
                    <a:cubicBezTo>
                      <a:pt x="72" y="379"/>
                      <a:pt x="263" y="307"/>
                      <a:pt x="239" y="105"/>
                    </a:cubicBezTo>
                    <a:cubicBezTo>
                      <a:pt x="224" y="24"/>
                      <a:pt x="179" y="1"/>
                      <a:pt x="133"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7661524" y="1831489"/>
                <a:ext cx="201845" cy="176613"/>
              </a:xfrm>
              <a:custGeom>
                <a:avLst/>
                <a:gdLst/>
                <a:ahLst/>
                <a:cxnLst/>
                <a:rect l="l" t="t" r="r" b="b"/>
                <a:pathLst>
                  <a:path w="848" h="742" extrusionOk="0">
                    <a:moveTo>
                      <a:pt x="360" y="1"/>
                    </a:moveTo>
                    <a:cubicBezTo>
                      <a:pt x="290" y="1"/>
                      <a:pt x="221" y="24"/>
                      <a:pt x="144" y="84"/>
                    </a:cubicBezTo>
                    <a:cubicBezTo>
                      <a:pt x="1" y="203"/>
                      <a:pt x="60" y="669"/>
                      <a:pt x="299" y="728"/>
                    </a:cubicBezTo>
                    <a:cubicBezTo>
                      <a:pt x="333" y="737"/>
                      <a:pt x="371" y="741"/>
                      <a:pt x="410" y="741"/>
                    </a:cubicBezTo>
                    <a:cubicBezTo>
                      <a:pt x="536" y="741"/>
                      <a:pt x="677" y="695"/>
                      <a:pt x="740" y="585"/>
                    </a:cubicBezTo>
                    <a:cubicBezTo>
                      <a:pt x="848" y="382"/>
                      <a:pt x="836" y="168"/>
                      <a:pt x="585" y="60"/>
                    </a:cubicBezTo>
                    <a:cubicBezTo>
                      <a:pt x="502" y="24"/>
                      <a:pt x="430" y="1"/>
                      <a:pt x="360"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7388987" y="2213278"/>
                <a:ext cx="505565" cy="765480"/>
              </a:xfrm>
              <a:custGeom>
                <a:avLst/>
                <a:gdLst/>
                <a:ahLst/>
                <a:cxnLst/>
                <a:rect l="l" t="t" r="r" b="b"/>
                <a:pathLst>
                  <a:path w="2124" h="3216" extrusionOk="0">
                    <a:moveTo>
                      <a:pt x="1621" y="0"/>
                    </a:moveTo>
                    <a:cubicBezTo>
                      <a:pt x="1572" y="0"/>
                      <a:pt x="1520" y="18"/>
                      <a:pt x="1468" y="67"/>
                    </a:cubicBezTo>
                    <a:cubicBezTo>
                      <a:pt x="1527" y="317"/>
                      <a:pt x="1098" y="389"/>
                      <a:pt x="788" y="389"/>
                    </a:cubicBezTo>
                    <a:cubicBezTo>
                      <a:pt x="549" y="568"/>
                      <a:pt x="334" y="687"/>
                      <a:pt x="203" y="926"/>
                    </a:cubicBezTo>
                    <a:cubicBezTo>
                      <a:pt x="60" y="1188"/>
                      <a:pt x="0" y="1439"/>
                      <a:pt x="299" y="1630"/>
                    </a:cubicBezTo>
                    <a:cubicBezTo>
                      <a:pt x="203" y="1916"/>
                      <a:pt x="203" y="2298"/>
                      <a:pt x="60" y="3014"/>
                    </a:cubicBezTo>
                    <a:cubicBezTo>
                      <a:pt x="223" y="3148"/>
                      <a:pt x="491" y="3215"/>
                      <a:pt x="749" y="3215"/>
                    </a:cubicBezTo>
                    <a:cubicBezTo>
                      <a:pt x="926" y="3215"/>
                      <a:pt x="1098" y="3184"/>
                      <a:pt x="1229" y="3121"/>
                    </a:cubicBezTo>
                    <a:cubicBezTo>
                      <a:pt x="1587" y="2978"/>
                      <a:pt x="1873" y="2763"/>
                      <a:pt x="1861" y="2584"/>
                    </a:cubicBezTo>
                    <a:cubicBezTo>
                      <a:pt x="1790" y="2417"/>
                      <a:pt x="1563" y="2262"/>
                      <a:pt x="1575" y="2047"/>
                    </a:cubicBezTo>
                    <a:cubicBezTo>
                      <a:pt x="1575" y="1797"/>
                      <a:pt x="1873" y="1498"/>
                      <a:pt x="1945" y="1248"/>
                    </a:cubicBezTo>
                    <a:cubicBezTo>
                      <a:pt x="2124" y="687"/>
                      <a:pt x="2029" y="317"/>
                      <a:pt x="1861" y="138"/>
                    </a:cubicBezTo>
                    <a:cubicBezTo>
                      <a:pt x="1820" y="89"/>
                      <a:pt x="1728" y="0"/>
                      <a:pt x="1621" y="0"/>
                    </a:cubicBez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88243" y="2155200"/>
                <a:ext cx="85451" cy="48557"/>
              </a:xfrm>
              <a:custGeom>
                <a:avLst/>
                <a:gdLst/>
                <a:ahLst/>
                <a:cxnLst/>
                <a:rect l="l" t="t" r="r" b="b"/>
                <a:pathLst>
                  <a:path w="359" h="204" extrusionOk="0">
                    <a:moveTo>
                      <a:pt x="13" y="1"/>
                    </a:moveTo>
                    <a:cubicBezTo>
                      <a:pt x="13" y="1"/>
                      <a:pt x="1" y="120"/>
                      <a:pt x="25" y="156"/>
                    </a:cubicBezTo>
                    <a:cubicBezTo>
                      <a:pt x="61" y="203"/>
                      <a:pt x="61" y="203"/>
                      <a:pt x="96" y="203"/>
                    </a:cubicBezTo>
                    <a:cubicBezTo>
                      <a:pt x="120" y="197"/>
                      <a:pt x="141" y="197"/>
                      <a:pt x="159" y="197"/>
                    </a:cubicBezTo>
                    <a:cubicBezTo>
                      <a:pt x="177" y="197"/>
                      <a:pt x="192" y="197"/>
                      <a:pt x="204" y="192"/>
                    </a:cubicBezTo>
                    <a:cubicBezTo>
                      <a:pt x="242" y="172"/>
                      <a:pt x="274" y="167"/>
                      <a:pt x="300" y="167"/>
                    </a:cubicBezTo>
                    <a:cubicBezTo>
                      <a:pt x="337" y="167"/>
                      <a:pt x="359" y="180"/>
                      <a:pt x="359" y="180"/>
                    </a:cubicBezTo>
                    <a:cubicBezTo>
                      <a:pt x="359" y="180"/>
                      <a:pt x="335" y="132"/>
                      <a:pt x="240" y="120"/>
                    </a:cubicBezTo>
                    <a:cubicBezTo>
                      <a:pt x="227" y="117"/>
                      <a:pt x="214" y="115"/>
                      <a:pt x="203" y="115"/>
                    </a:cubicBezTo>
                    <a:cubicBezTo>
                      <a:pt x="162" y="115"/>
                      <a:pt x="129" y="131"/>
                      <a:pt x="104" y="131"/>
                    </a:cubicBezTo>
                    <a:cubicBezTo>
                      <a:pt x="84" y="131"/>
                      <a:pt x="70" y="121"/>
                      <a:pt x="61" y="84"/>
                    </a:cubicBezTo>
                    <a:cubicBezTo>
                      <a:pt x="25" y="1"/>
                      <a:pt x="13" y="1"/>
                      <a:pt x="13"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7275449" y="2524374"/>
                <a:ext cx="176138" cy="187800"/>
              </a:xfrm>
              <a:custGeom>
                <a:avLst/>
                <a:gdLst/>
                <a:ahLst/>
                <a:cxnLst/>
                <a:rect l="l" t="t" r="r" b="b"/>
                <a:pathLst>
                  <a:path w="740" h="789" extrusionOk="0">
                    <a:moveTo>
                      <a:pt x="668" y="1"/>
                    </a:moveTo>
                    <a:cubicBezTo>
                      <a:pt x="668" y="1"/>
                      <a:pt x="298" y="72"/>
                      <a:pt x="155" y="191"/>
                    </a:cubicBezTo>
                    <a:cubicBezTo>
                      <a:pt x="24" y="311"/>
                      <a:pt x="0" y="561"/>
                      <a:pt x="48" y="681"/>
                    </a:cubicBezTo>
                    <a:cubicBezTo>
                      <a:pt x="88" y="780"/>
                      <a:pt x="161" y="788"/>
                      <a:pt x="274" y="788"/>
                    </a:cubicBezTo>
                    <a:cubicBezTo>
                      <a:pt x="296" y="788"/>
                      <a:pt x="320" y="788"/>
                      <a:pt x="346" y="788"/>
                    </a:cubicBezTo>
                    <a:cubicBezTo>
                      <a:pt x="513" y="788"/>
                      <a:pt x="740" y="549"/>
                      <a:pt x="740" y="549"/>
                    </a:cubicBezTo>
                    <a:lnTo>
                      <a:pt x="668"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7349237" y="2333955"/>
                <a:ext cx="295389" cy="302289"/>
              </a:xfrm>
              <a:custGeom>
                <a:avLst/>
                <a:gdLst/>
                <a:ahLst/>
                <a:cxnLst/>
                <a:rect l="l" t="t" r="r" b="b"/>
                <a:pathLst>
                  <a:path w="1241" h="1270" extrusionOk="0">
                    <a:moveTo>
                      <a:pt x="757" y="1"/>
                    </a:moveTo>
                    <a:cubicBezTo>
                      <a:pt x="751" y="1"/>
                      <a:pt x="746" y="1"/>
                      <a:pt x="740" y="1"/>
                    </a:cubicBezTo>
                    <a:cubicBezTo>
                      <a:pt x="406" y="37"/>
                      <a:pt x="132" y="478"/>
                      <a:pt x="84" y="765"/>
                    </a:cubicBezTo>
                    <a:cubicBezTo>
                      <a:pt x="0" y="860"/>
                      <a:pt x="179" y="1242"/>
                      <a:pt x="501" y="1254"/>
                    </a:cubicBezTo>
                    <a:cubicBezTo>
                      <a:pt x="534" y="1264"/>
                      <a:pt x="568" y="1269"/>
                      <a:pt x="603" y="1269"/>
                    </a:cubicBezTo>
                    <a:cubicBezTo>
                      <a:pt x="880" y="1269"/>
                      <a:pt x="1184" y="945"/>
                      <a:pt x="1205" y="574"/>
                    </a:cubicBezTo>
                    <a:cubicBezTo>
                      <a:pt x="1240" y="270"/>
                      <a:pt x="1012" y="1"/>
                      <a:pt x="7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7346380" y="2515805"/>
                <a:ext cx="128057" cy="136625"/>
              </a:xfrm>
              <a:custGeom>
                <a:avLst/>
                <a:gdLst/>
                <a:ahLst/>
                <a:cxnLst/>
                <a:rect l="l" t="t" r="r" b="b"/>
                <a:pathLst>
                  <a:path w="538" h="574" extrusionOk="0">
                    <a:moveTo>
                      <a:pt x="120" y="1"/>
                    </a:moveTo>
                    <a:lnTo>
                      <a:pt x="36" y="120"/>
                    </a:lnTo>
                    <a:cubicBezTo>
                      <a:pt x="36" y="120"/>
                      <a:pt x="0" y="227"/>
                      <a:pt x="132" y="371"/>
                    </a:cubicBezTo>
                    <a:cubicBezTo>
                      <a:pt x="263" y="538"/>
                      <a:pt x="454" y="573"/>
                      <a:pt x="454" y="573"/>
                    </a:cubicBezTo>
                    <a:lnTo>
                      <a:pt x="537" y="490"/>
                    </a:lnTo>
                    <a:cubicBezTo>
                      <a:pt x="537" y="490"/>
                      <a:pt x="358" y="418"/>
                      <a:pt x="239" y="287"/>
                    </a:cubicBezTo>
                    <a:cubicBezTo>
                      <a:pt x="120" y="180"/>
                      <a:pt x="120"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7706986" y="1827918"/>
                <a:ext cx="267064" cy="559829"/>
              </a:xfrm>
              <a:custGeom>
                <a:avLst/>
                <a:gdLst/>
                <a:ahLst/>
                <a:cxnLst/>
                <a:rect l="l" t="t" r="r" b="b"/>
                <a:pathLst>
                  <a:path w="1122" h="2352" extrusionOk="0">
                    <a:moveTo>
                      <a:pt x="397" y="0"/>
                    </a:moveTo>
                    <a:cubicBezTo>
                      <a:pt x="299" y="0"/>
                      <a:pt x="206" y="39"/>
                      <a:pt x="132" y="123"/>
                    </a:cubicBezTo>
                    <a:cubicBezTo>
                      <a:pt x="1" y="278"/>
                      <a:pt x="60" y="481"/>
                      <a:pt x="132" y="636"/>
                    </a:cubicBezTo>
                    <a:cubicBezTo>
                      <a:pt x="168" y="731"/>
                      <a:pt x="609" y="863"/>
                      <a:pt x="525" y="1173"/>
                    </a:cubicBezTo>
                    <a:cubicBezTo>
                      <a:pt x="466" y="1388"/>
                      <a:pt x="287" y="1686"/>
                      <a:pt x="311" y="2068"/>
                    </a:cubicBezTo>
                    <a:cubicBezTo>
                      <a:pt x="332" y="2304"/>
                      <a:pt x="470" y="2351"/>
                      <a:pt x="576" y="2351"/>
                    </a:cubicBezTo>
                    <a:cubicBezTo>
                      <a:pt x="647" y="2351"/>
                      <a:pt x="704" y="2330"/>
                      <a:pt x="704" y="2330"/>
                    </a:cubicBezTo>
                    <a:cubicBezTo>
                      <a:pt x="704" y="2330"/>
                      <a:pt x="478" y="2211"/>
                      <a:pt x="609" y="1996"/>
                    </a:cubicBezTo>
                    <a:cubicBezTo>
                      <a:pt x="752" y="1793"/>
                      <a:pt x="1122" y="1197"/>
                      <a:pt x="1015" y="636"/>
                    </a:cubicBezTo>
                    <a:cubicBezTo>
                      <a:pt x="929" y="250"/>
                      <a:pt x="646" y="0"/>
                      <a:pt x="397"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734273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pic>
        <p:nvPicPr>
          <p:cNvPr id="4" name="Picture 3" descr="A yellow sign with a gear in the middle">
            <a:extLst>
              <a:ext uri="{FF2B5EF4-FFF2-40B4-BE49-F238E27FC236}">
                <a16:creationId xmlns:a16="http://schemas.microsoft.com/office/drawing/2014/main" id="{C13093DB-322C-8C4C-4D6F-D4D65112F5F3}"/>
              </a:ext>
            </a:extLst>
          </p:cNvPr>
          <p:cNvPicPr>
            <a:picLocks noChangeAspect="1"/>
          </p:cNvPicPr>
          <p:nvPr/>
        </p:nvPicPr>
        <p:blipFill>
          <a:blip r:embed="rId3"/>
          <a:stretch>
            <a:fillRect/>
          </a:stretch>
        </p:blipFill>
        <p:spPr>
          <a:xfrm>
            <a:off x="5672252" y="1240481"/>
            <a:ext cx="2394135" cy="2320476"/>
          </a:xfrm>
          <a:prstGeom prst="rect">
            <a:avLst/>
          </a:prstGeom>
        </p:spPr>
      </p:pic>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562619"/>
          </a:xfrm>
        </p:spPr>
        <p:txBody>
          <a:bodyPr/>
          <a:lstStyle/>
          <a:p>
            <a:r>
              <a:rPr lang="en-GB" dirty="0">
                <a:latin typeface="+mn-lt"/>
                <a:cs typeface="Calibri" panose="020F0502020204030204" pitchFamily="34" charset="0"/>
              </a:rPr>
              <a:t>“</a:t>
            </a:r>
            <a:r>
              <a:rPr lang="en-GB" sz="1600" dirty="0">
                <a:latin typeface="+mn-lt"/>
                <a:cs typeface="Calibri" panose="020F0502020204030204" pitchFamily="34" charset="0"/>
              </a:rPr>
              <a:t>API” means Application Programming Interface.</a:t>
            </a:r>
          </a:p>
          <a:p>
            <a:endParaRPr lang="en-GB" sz="1600" dirty="0">
              <a:latin typeface="Manrope" panose="020B0604020202020204" charset="0"/>
              <a:cs typeface="Calibri" panose="020F0502020204030204" pitchFamily="34" charset="0"/>
            </a:endParaRPr>
          </a:p>
          <a:p>
            <a:r>
              <a:rPr lang="en-US" sz="1600" u="sng" dirty="0">
                <a:latin typeface="+mn-lt"/>
                <a:cs typeface="Calibri" panose="020F0502020204030204" pitchFamily="34" charset="0"/>
              </a:rPr>
              <a:t>Why we Use API?</a:t>
            </a:r>
            <a:endParaRPr lang="en-US" altLang="en-US" sz="1600" u="sng" dirty="0">
              <a:latin typeface="+mn-lt"/>
            </a:endParaRPr>
          </a:p>
          <a:p>
            <a:endParaRPr lang="en-GB" sz="1600" dirty="0">
              <a:latin typeface="Manrope" panose="020B0604020202020204" charset="0"/>
              <a:cs typeface="Calibri" panose="020F0502020204030204" pitchFamily="34" charset="0"/>
            </a:endParaRPr>
          </a:p>
          <a:p>
            <a:endParaRPr lang="en-US" dirty="0"/>
          </a:p>
        </p:txBody>
      </p:sp>
      <p:grpSp>
        <p:nvGrpSpPr>
          <p:cNvPr id="11" name="Google Shape;427;p40">
            <a:extLst>
              <a:ext uri="{FF2B5EF4-FFF2-40B4-BE49-F238E27FC236}">
                <a16:creationId xmlns:a16="http://schemas.microsoft.com/office/drawing/2014/main" id="{DC0F4C64-6BAB-6DF5-0223-39387BD28842}"/>
              </a:ext>
            </a:extLst>
          </p:cNvPr>
          <p:cNvGrpSpPr/>
          <p:nvPr/>
        </p:nvGrpSpPr>
        <p:grpSpPr>
          <a:xfrm>
            <a:off x="31544" y="1387102"/>
            <a:ext cx="175898" cy="144331"/>
            <a:chOff x="3571975" y="1910766"/>
            <a:chExt cx="1606939" cy="1145073"/>
          </a:xfrm>
        </p:grpSpPr>
        <p:sp>
          <p:nvSpPr>
            <p:cNvPr id="12" name="Google Shape;428;p40">
              <a:extLst>
                <a:ext uri="{FF2B5EF4-FFF2-40B4-BE49-F238E27FC236}">
                  <a16:creationId xmlns:a16="http://schemas.microsoft.com/office/drawing/2014/main" id="{D3B3AE20-1819-F150-9580-870FA07C8711}"/>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9;p40">
              <a:extLst>
                <a:ext uri="{FF2B5EF4-FFF2-40B4-BE49-F238E27FC236}">
                  <a16:creationId xmlns:a16="http://schemas.microsoft.com/office/drawing/2014/main" id="{C906041D-3140-D5D5-F680-3AD97D570B7C}"/>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0;p40">
              <a:extLst>
                <a:ext uri="{FF2B5EF4-FFF2-40B4-BE49-F238E27FC236}">
                  <a16:creationId xmlns:a16="http://schemas.microsoft.com/office/drawing/2014/main" id="{F12F3F6F-1B24-5BBA-3669-16322C7F73BB}"/>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27;p40">
            <a:extLst>
              <a:ext uri="{FF2B5EF4-FFF2-40B4-BE49-F238E27FC236}">
                <a16:creationId xmlns:a16="http://schemas.microsoft.com/office/drawing/2014/main" id="{09873A67-82E5-80B6-B4C6-A92BB31FBD6A}"/>
              </a:ext>
            </a:extLst>
          </p:cNvPr>
          <p:cNvGrpSpPr/>
          <p:nvPr/>
        </p:nvGrpSpPr>
        <p:grpSpPr>
          <a:xfrm>
            <a:off x="31315" y="2147074"/>
            <a:ext cx="175898" cy="144331"/>
            <a:chOff x="3571975" y="1910766"/>
            <a:chExt cx="1606939" cy="1145073"/>
          </a:xfrm>
        </p:grpSpPr>
        <p:sp>
          <p:nvSpPr>
            <p:cNvPr id="20" name="Google Shape;428;p40">
              <a:extLst>
                <a:ext uri="{FF2B5EF4-FFF2-40B4-BE49-F238E27FC236}">
                  <a16:creationId xmlns:a16="http://schemas.microsoft.com/office/drawing/2014/main" id="{EB570D19-45CF-EB58-12E2-8793756E0A33}"/>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9;p40">
              <a:extLst>
                <a:ext uri="{FF2B5EF4-FFF2-40B4-BE49-F238E27FC236}">
                  <a16:creationId xmlns:a16="http://schemas.microsoft.com/office/drawing/2014/main" id="{96E745A5-F2E9-5C3B-C42E-9CBF789F99CC}"/>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p40">
              <a:extLst>
                <a:ext uri="{FF2B5EF4-FFF2-40B4-BE49-F238E27FC236}">
                  <a16:creationId xmlns:a16="http://schemas.microsoft.com/office/drawing/2014/main" id="{F2F284BF-AC35-E166-AD05-2F3487B6193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50EF978-3533-D2B5-0ADD-10F5529E9F74}"/>
              </a:ext>
            </a:extLst>
          </p:cNvPr>
          <p:cNvPicPr>
            <a:picLocks noChangeAspect="1"/>
          </p:cNvPicPr>
          <p:nvPr/>
        </p:nvPicPr>
        <p:blipFill>
          <a:blip r:embed="rId4"/>
          <a:stretch>
            <a:fillRect/>
          </a:stretch>
        </p:blipFill>
        <p:spPr>
          <a:xfrm>
            <a:off x="-201983" y="3288"/>
            <a:ext cx="865707" cy="847417"/>
          </a:xfrm>
          <a:prstGeom prst="rect">
            <a:avLst/>
          </a:prstGeom>
        </p:spPr>
      </p:pic>
      <p:sp>
        <p:nvSpPr>
          <p:cNvPr id="3" name="Rectangle 1">
            <a:extLst>
              <a:ext uri="{FF2B5EF4-FFF2-40B4-BE49-F238E27FC236}">
                <a16:creationId xmlns:a16="http://schemas.microsoft.com/office/drawing/2014/main" id="{B12EA2D8-03CD-DF22-C980-EFBF524C7775}"/>
              </a:ext>
            </a:extLst>
          </p:cNvPr>
          <p:cNvSpPr>
            <a:spLocks noChangeArrowheads="1"/>
          </p:cNvSpPr>
          <p:nvPr/>
        </p:nvSpPr>
        <p:spPr bwMode="auto">
          <a:xfrm>
            <a:off x="119035" y="2236961"/>
            <a:ext cx="420499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rgbClr val="353578"/>
                </a:solidFill>
                <a:effectLst/>
                <a:latin typeface="Arial" panose="020B0604020202020204" pitchFamily="34" charset="0"/>
              </a:rPr>
              <a:t>To store and retrieve data (like antique collections) in real-time.</a:t>
            </a:r>
          </a:p>
          <a:p>
            <a:pPr eaLnBrk="0" fontAlgn="base" hangingPunct="0">
              <a:lnSpc>
                <a:spcPct val="150000"/>
              </a:lnSpc>
              <a:spcBef>
                <a:spcPct val="0"/>
              </a:spcBef>
              <a:spcAft>
                <a:spcPct val="0"/>
              </a:spcAft>
              <a:buClrTx/>
              <a:buFontTx/>
              <a:buChar char="•"/>
            </a:pPr>
            <a:r>
              <a:rPr lang="en-US" dirty="0">
                <a:solidFill>
                  <a:srgbClr val="353578"/>
                </a:solidFill>
              </a:rPr>
              <a:t>To provide backend services without the need for your own server infrastructure.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353578"/>
              </a:solidFill>
              <a:effectLst/>
              <a:latin typeface="Arial" panose="020B0604020202020204" pitchFamily="34" charset="0"/>
            </a:endParaRPr>
          </a:p>
        </p:txBody>
      </p:sp>
    </p:spTree>
    <p:extLst>
      <p:ext uri="{BB962C8B-B14F-4D97-AF65-F5344CB8AC3E}">
        <p14:creationId xmlns:p14="http://schemas.microsoft.com/office/powerpoint/2010/main" val="2103363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pic>
        <p:nvPicPr>
          <p:cNvPr id="4" name="Picture 3" descr="A yellow sign with a gear in the middle">
            <a:extLst>
              <a:ext uri="{FF2B5EF4-FFF2-40B4-BE49-F238E27FC236}">
                <a16:creationId xmlns:a16="http://schemas.microsoft.com/office/drawing/2014/main" id="{C13093DB-322C-8C4C-4D6F-D4D65112F5F3}"/>
              </a:ext>
            </a:extLst>
          </p:cNvPr>
          <p:cNvPicPr>
            <a:picLocks noChangeAspect="1"/>
          </p:cNvPicPr>
          <p:nvPr/>
        </p:nvPicPr>
        <p:blipFill>
          <a:blip r:embed="rId3"/>
          <a:stretch>
            <a:fillRect/>
          </a:stretch>
        </p:blipFill>
        <p:spPr>
          <a:xfrm>
            <a:off x="5672252" y="1240481"/>
            <a:ext cx="2394135" cy="2320476"/>
          </a:xfrm>
          <a:prstGeom prst="rect">
            <a:avLst/>
          </a:prstGeom>
        </p:spPr>
      </p:pic>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119035" y="959900"/>
            <a:ext cx="4544225" cy="2562619"/>
          </a:xfrm>
        </p:spPr>
        <p:txBody>
          <a:bodyPr/>
          <a:lstStyle/>
          <a:p>
            <a:endParaRPr lang="en-GB" sz="1400" dirty="0">
              <a:latin typeface="Manrope" panose="020B0604020202020204" charset="0"/>
              <a:cs typeface="Calibri" panose="020F0502020204030204" pitchFamily="34" charset="0"/>
            </a:endParaRPr>
          </a:p>
          <a:p>
            <a:pPr marL="139700" indent="0">
              <a:lnSpc>
                <a:spcPct val="150000"/>
              </a:lnSpc>
            </a:pPr>
            <a:r>
              <a:rPr lang="en-US" altLang="en-US" sz="1400" dirty="0">
                <a:solidFill>
                  <a:srgbClr val="353578"/>
                </a:solidFill>
                <a:latin typeface="Arial" panose="020B0604020202020204" pitchFamily="34" charset="0"/>
              </a:rPr>
              <a:t>To update the user's position on the museum map in real-time. </a:t>
            </a:r>
          </a:p>
          <a:p>
            <a:pPr marL="139700" indent="0">
              <a:lnSpc>
                <a:spcPct val="150000"/>
              </a:lnSpc>
            </a:pPr>
            <a:r>
              <a:rPr lang="en-US" altLang="en-US" sz="1400" dirty="0">
                <a:solidFill>
                  <a:srgbClr val="353578"/>
                </a:solidFill>
                <a:latin typeface="Arial" panose="020B0604020202020204" pitchFamily="34" charset="0"/>
              </a:rPr>
              <a:t>To get the current GPS coordinates of the user's device.</a:t>
            </a:r>
          </a:p>
          <a:p>
            <a:endParaRPr lang="en-US" sz="1400" dirty="0"/>
          </a:p>
        </p:txBody>
      </p:sp>
      <p:grpSp>
        <p:nvGrpSpPr>
          <p:cNvPr id="11" name="Google Shape;427;p40">
            <a:extLst>
              <a:ext uri="{FF2B5EF4-FFF2-40B4-BE49-F238E27FC236}">
                <a16:creationId xmlns:a16="http://schemas.microsoft.com/office/drawing/2014/main" id="{DC0F4C64-6BAB-6DF5-0223-39387BD28842}"/>
              </a:ext>
            </a:extLst>
          </p:cNvPr>
          <p:cNvGrpSpPr/>
          <p:nvPr/>
        </p:nvGrpSpPr>
        <p:grpSpPr>
          <a:xfrm>
            <a:off x="31544" y="1387102"/>
            <a:ext cx="175898" cy="144331"/>
            <a:chOff x="3571975" y="1910766"/>
            <a:chExt cx="1606939" cy="1145073"/>
          </a:xfrm>
        </p:grpSpPr>
        <p:sp>
          <p:nvSpPr>
            <p:cNvPr id="12" name="Google Shape;428;p40">
              <a:extLst>
                <a:ext uri="{FF2B5EF4-FFF2-40B4-BE49-F238E27FC236}">
                  <a16:creationId xmlns:a16="http://schemas.microsoft.com/office/drawing/2014/main" id="{D3B3AE20-1819-F150-9580-870FA07C8711}"/>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9;p40">
              <a:extLst>
                <a:ext uri="{FF2B5EF4-FFF2-40B4-BE49-F238E27FC236}">
                  <a16:creationId xmlns:a16="http://schemas.microsoft.com/office/drawing/2014/main" id="{C906041D-3140-D5D5-F680-3AD97D570B7C}"/>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0;p40">
              <a:extLst>
                <a:ext uri="{FF2B5EF4-FFF2-40B4-BE49-F238E27FC236}">
                  <a16:creationId xmlns:a16="http://schemas.microsoft.com/office/drawing/2014/main" id="{F12F3F6F-1B24-5BBA-3669-16322C7F73BB}"/>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27;p40">
            <a:extLst>
              <a:ext uri="{FF2B5EF4-FFF2-40B4-BE49-F238E27FC236}">
                <a16:creationId xmlns:a16="http://schemas.microsoft.com/office/drawing/2014/main" id="{09873A67-82E5-80B6-B4C6-A92BB31FBD6A}"/>
              </a:ext>
            </a:extLst>
          </p:cNvPr>
          <p:cNvGrpSpPr/>
          <p:nvPr/>
        </p:nvGrpSpPr>
        <p:grpSpPr>
          <a:xfrm>
            <a:off x="31352" y="2031771"/>
            <a:ext cx="175898" cy="144331"/>
            <a:chOff x="3571975" y="1910766"/>
            <a:chExt cx="1606939" cy="1145073"/>
          </a:xfrm>
        </p:grpSpPr>
        <p:sp>
          <p:nvSpPr>
            <p:cNvPr id="20" name="Google Shape;428;p40">
              <a:extLst>
                <a:ext uri="{FF2B5EF4-FFF2-40B4-BE49-F238E27FC236}">
                  <a16:creationId xmlns:a16="http://schemas.microsoft.com/office/drawing/2014/main" id="{EB570D19-45CF-EB58-12E2-8793756E0A33}"/>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9;p40">
              <a:extLst>
                <a:ext uri="{FF2B5EF4-FFF2-40B4-BE49-F238E27FC236}">
                  <a16:creationId xmlns:a16="http://schemas.microsoft.com/office/drawing/2014/main" id="{96E745A5-F2E9-5C3B-C42E-9CBF789F99CC}"/>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p40">
              <a:extLst>
                <a:ext uri="{FF2B5EF4-FFF2-40B4-BE49-F238E27FC236}">
                  <a16:creationId xmlns:a16="http://schemas.microsoft.com/office/drawing/2014/main" id="{F2F284BF-AC35-E166-AD05-2F3487B6193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50EF978-3533-D2B5-0ADD-10F5529E9F74}"/>
              </a:ext>
            </a:extLst>
          </p:cNvPr>
          <p:cNvPicPr>
            <a:picLocks noChangeAspect="1"/>
          </p:cNvPicPr>
          <p:nvPr/>
        </p:nvPicPr>
        <p:blipFill>
          <a:blip r:embed="rId4"/>
          <a:stretch>
            <a:fillRect/>
          </a:stretch>
        </p:blipFill>
        <p:spPr>
          <a:xfrm>
            <a:off x="-201983" y="3288"/>
            <a:ext cx="865707" cy="847417"/>
          </a:xfrm>
          <a:prstGeom prst="rect">
            <a:avLst/>
          </a:prstGeom>
        </p:spPr>
      </p:pic>
      <p:sp>
        <p:nvSpPr>
          <p:cNvPr id="6" name="TextBox 5">
            <a:extLst>
              <a:ext uri="{FF2B5EF4-FFF2-40B4-BE49-F238E27FC236}">
                <a16:creationId xmlns:a16="http://schemas.microsoft.com/office/drawing/2014/main" id="{F33B59E6-C905-9753-5E8A-129C0B6D8701}"/>
              </a:ext>
            </a:extLst>
          </p:cNvPr>
          <p:cNvSpPr txBox="1"/>
          <p:nvPr/>
        </p:nvSpPr>
        <p:spPr>
          <a:xfrm>
            <a:off x="203481" y="2760515"/>
            <a:ext cx="4368519" cy="1021883"/>
          </a:xfrm>
          <a:prstGeom prst="rect">
            <a:avLst/>
          </a:prstGeom>
          <a:noFill/>
        </p:spPr>
        <p:txBody>
          <a:bodyPr wrap="square" rtlCol="0">
            <a:spAutoFit/>
          </a:bodyPr>
          <a:lstStyle/>
          <a:p>
            <a:pPr>
              <a:lnSpc>
                <a:spcPct val="150000"/>
              </a:lnSpc>
            </a:pPr>
            <a:r>
              <a:rPr lang="en-US" dirty="0">
                <a:solidFill>
                  <a:srgbClr val="353578"/>
                </a:solidFill>
              </a:rPr>
              <a:t>To request and check permissions for accessing the device’s location, which is necessary for the Geolocator API to function correctly</a:t>
            </a:r>
          </a:p>
        </p:txBody>
      </p:sp>
      <p:grpSp>
        <p:nvGrpSpPr>
          <p:cNvPr id="7" name="Google Shape;427;p40">
            <a:extLst>
              <a:ext uri="{FF2B5EF4-FFF2-40B4-BE49-F238E27FC236}">
                <a16:creationId xmlns:a16="http://schemas.microsoft.com/office/drawing/2014/main" id="{6739A0D0-5FA2-2949-A952-521B96719B9D}"/>
              </a:ext>
            </a:extLst>
          </p:cNvPr>
          <p:cNvGrpSpPr/>
          <p:nvPr/>
        </p:nvGrpSpPr>
        <p:grpSpPr>
          <a:xfrm>
            <a:off x="10902" y="2922754"/>
            <a:ext cx="175898" cy="144331"/>
            <a:chOff x="3571975" y="1910766"/>
            <a:chExt cx="1606939" cy="1145073"/>
          </a:xfrm>
        </p:grpSpPr>
        <p:sp>
          <p:nvSpPr>
            <p:cNvPr id="9" name="Google Shape;428;p40">
              <a:extLst>
                <a:ext uri="{FF2B5EF4-FFF2-40B4-BE49-F238E27FC236}">
                  <a16:creationId xmlns:a16="http://schemas.microsoft.com/office/drawing/2014/main" id="{91E82AA1-27F7-4E27-A905-0EFEA560CE07}"/>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9;p40">
              <a:extLst>
                <a:ext uri="{FF2B5EF4-FFF2-40B4-BE49-F238E27FC236}">
                  <a16:creationId xmlns:a16="http://schemas.microsoft.com/office/drawing/2014/main" id="{526DC468-7560-B1CA-6287-15F90E739037}"/>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0;p40">
              <a:extLst>
                <a:ext uri="{FF2B5EF4-FFF2-40B4-BE49-F238E27FC236}">
                  <a16:creationId xmlns:a16="http://schemas.microsoft.com/office/drawing/2014/main" id="{8E01F0B6-837B-9B71-8E0E-003250ECDD46}"/>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951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r>
              <a:rPr lang="en-US" sz="2400" u="sng" dirty="0">
                <a:solidFill>
                  <a:schemeClr val="accent3"/>
                </a:solidFill>
              </a:rPr>
              <a:t>Our App Technologies </a:t>
            </a: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562619"/>
          </a:xfrm>
        </p:spPr>
        <p:txBody>
          <a:bodyPr/>
          <a:lstStyle/>
          <a:p>
            <a:r>
              <a:rPr lang="en-US" sz="1400" b="1" u="sng" dirty="0"/>
              <a:t>Why Flutter?</a:t>
            </a:r>
          </a:p>
          <a:p>
            <a:endParaRPr lang="en-US" sz="1200" b="1" u="sng" dirty="0"/>
          </a:p>
          <a:p>
            <a:r>
              <a:rPr lang="en-US" sz="1400" b="1" dirty="0">
                <a:latin typeface="+mn-lt"/>
              </a:rPr>
              <a:t>Cross-Platform Development</a:t>
            </a:r>
            <a:r>
              <a:rPr lang="en-US" sz="1400" dirty="0">
                <a:latin typeface="+mn-lt"/>
              </a:rPr>
              <a:t>: Single codebase for both Android and iOS</a:t>
            </a:r>
          </a:p>
          <a:p>
            <a:endParaRPr lang="en-US" sz="1400" dirty="0">
              <a:latin typeface="+mn-lt"/>
            </a:endParaRPr>
          </a:p>
          <a:p>
            <a:r>
              <a:rPr lang="en-US" sz="1400" b="1" dirty="0">
                <a:latin typeface="+mn-lt"/>
              </a:rPr>
              <a:t>Rich UI Capabilities</a:t>
            </a:r>
            <a:r>
              <a:rPr lang="en-US" sz="1400" dirty="0">
                <a:latin typeface="+mn-lt"/>
              </a:rPr>
              <a:t>: Extensive widget library for creating expressive and flexible UIs</a:t>
            </a:r>
          </a:p>
        </p:txBody>
      </p:sp>
      <p:pic>
        <p:nvPicPr>
          <p:cNvPr id="2" name="Picture 1">
            <a:extLst>
              <a:ext uri="{FF2B5EF4-FFF2-40B4-BE49-F238E27FC236}">
                <a16:creationId xmlns:a16="http://schemas.microsoft.com/office/drawing/2014/main" id="{2435C71C-0AC7-76F1-56E6-F7E1F1479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230" y="2032314"/>
            <a:ext cx="3429928" cy="978951"/>
          </a:xfrm>
          <a:prstGeom prst="rect">
            <a:avLst/>
          </a:prstGeom>
        </p:spPr>
      </p:pic>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7366"/>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27;p40">
            <a:extLst>
              <a:ext uri="{FF2B5EF4-FFF2-40B4-BE49-F238E27FC236}">
                <a16:creationId xmlns:a16="http://schemas.microsoft.com/office/drawing/2014/main" id="{589806D4-A34E-0066-F764-F2E312A10CF0}"/>
              </a:ext>
            </a:extLst>
          </p:cNvPr>
          <p:cNvGrpSpPr/>
          <p:nvPr/>
        </p:nvGrpSpPr>
        <p:grpSpPr>
          <a:xfrm>
            <a:off x="0" y="1747142"/>
            <a:ext cx="175898" cy="144331"/>
            <a:chOff x="3571975" y="1910766"/>
            <a:chExt cx="1606939" cy="1145073"/>
          </a:xfrm>
        </p:grpSpPr>
        <p:sp>
          <p:nvSpPr>
            <p:cNvPr id="23" name="Google Shape;428;p40">
              <a:extLst>
                <a:ext uri="{FF2B5EF4-FFF2-40B4-BE49-F238E27FC236}">
                  <a16:creationId xmlns:a16="http://schemas.microsoft.com/office/drawing/2014/main" id="{5F7F4690-C427-B216-366E-EC06FB6FC302}"/>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9;p40">
              <a:extLst>
                <a:ext uri="{FF2B5EF4-FFF2-40B4-BE49-F238E27FC236}">
                  <a16:creationId xmlns:a16="http://schemas.microsoft.com/office/drawing/2014/main" id="{CC0A8148-F6F3-E1DF-727B-EBAD40AE6BC6}"/>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p40">
              <a:extLst>
                <a:ext uri="{FF2B5EF4-FFF2-40B4-BE49-F238E27FC236}">
                  <a16:creationId xmlns:a16="http://schemas.microsoft.com/office/drawing/2014/main" id="{0FCF4841-FDE2-DC72-8901-8356CE644D18}"/>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6D3803FE-0FB0-9FBD-92E0-63C1FCFC3595}"/>
              </a:ext>
            </a:extLst>
          </p:cNvPr>
          <p:cNvPicPr>
            <a:picLocks noChangeAspect="1"/>
          </p:cNvPicPr>
          <p:nvPr/>
        </p:nvPicPr>
        <p:blipFill>
          <a:blip r:embed="rId4"/>
          <a:stretch>
            <a:fillRect/>
          </a:stretch>
        </p:blipFill>
        <p:spPr>
          <a:xfrm>
            <a:off x="-201983" y="3288"/>
            <a:ext cx="865707" cy="847417"/>
          </a:xfrm>
          <a:prstGeom prst="rect">
            <a:avLst/>
          </a:prstGeom>
        </p:spPr>
      </p:pic>
      <p:grpSp>
        <p:nvGrpSpPr>
          <p:cNvPr id="9" name="Google Shape;427;p40">
            <a:extLst>
              <a:ext uri="{FF2B5EF4-FFF2-40B4-BE49-F238E27FC236}">
                <a16:creationId xmlns:a16="http://schemas.microsoft.com/office/drawing/2014/main" id="{7028EC9D-3F0D-C562-2FA6-D6C53D6F319A}"/>
              </a:ext>
            </a:extLst>
          </p:cNvPr>
          <p:cNvGrpSpPr/>
          <p:nvPr/>
        </p:nvGrpSpPr>
        <p:grpSpPr>
          <a:xfrm>
            <a:off x="0" y="2335262"/>
            <a:ext cx="175898" cy="144331"/>
            <a:chOff x="3571975" y="1910766"/>
            <a:chExt cx="1606939" cy="1145073"/>
          </a:xfrm>
        </p:grpSpPr>
        <p:sp>
          <p:nvSpPr>
            <p:cNvPr id="10" name="Google Shape;428;p40">
              <a:extLst>
                <a:ext uri="{FF2B5EF4-FFF2-40B4-BE49-F238E27FC236}">
                  <a16:creationId xmlns:a16="http://schemas.microsoft.com/office/drawing/2014/main" id="{664650F2-A419-FAFD-E0A5-16380BCE02CA}"/>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9;p40">
              <a:extLst>
                <a:ext uri="{FF2B5EF4-FFF2-40B4-BE49-F238E27FC236}">
                  <a16:creationId xmlns:a16="http://schemas.microsoft.com/office/drawing/2014/main" id="{952D137E-F58A-B084-6D35-80F141F0A2AF}"/>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0;p40">
              <a:extLst>
                <a:ext uri="{FF2B5EF4-FFF2-40B4-BE49-F238E27FC236}">
                  <a16:creationId xmlns:a16="http://schemas.microsoft.com/office/drawing/2014/main" id="{E84BA6B9-6CAF-9169-5D0B-9A7629869CA0}"/>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138BF7B1-9475-74E6-6AEC-65D819A0F820}"/>
              </a:ext>
            </a:extLst>
          </p:cNvPr>
          <p:cNvSpPr txBox="1"/>
          <p:nvPr/>
        </p:nvSpPr>
        <p:spPr>
          <a:xfrm>
            <a:off x="175706" y="2841848"/>
            <a:ext cx="3804834" cy="523220"/>
          </a:xfrm>
          <a:prstGeom prst="rect">
            <a:avLst/>
          </a:prstGeom>
          <a:noFill/>
        </p:spPr>
        <p:txBody>
          <a:bodyPr wrap="square" rtlCol="0">
            <a:spAutoFit/>
          </a:bodyPr>
          <a:lstStyle/>
          <a:p>
            <a:r>
              <a:rPr lang="en-US" b="1" dirty="0">
                <a:solidFill>
                  <a:srgbClr val="353578"/>
                </a:solidFill>
              </a:rPr>
              <a:t>Firebase Integration</a:t>
            </a:r>
            <a:r>
              <a:rPr lang="en-US" dirty="0">
                <a:solidFill>
                  <a:srgbClr val="353578"/>
                </a:solidFill>
              </a:rPr>
              <a:t>: Seamless integration with Firebase for backend</a:t>
            </a:r>
          </a:p>
        </p:txBody>
      </p:sp>
      <p:grpSp>
        <p:nvGrpSpPr>
          <p:cNvPr id="20" name="Google Shape;427;p40">
            <a:extLst>
              <a:ext uri="{FF2B5EF4-FFF2-40B4-BE49-F238E27FC236}">
                <a16:creationId xmlns:a16="http://schemas.microsoft.com/office/drawing/2014/main" id="{8AF2FB35-9B60-9A15-505B-495D1FAF7810}"/>
              </a:ext>
            </a:extLst>
          </p:cNvPr>
          <p:cNvGrpSpPr/>
          <p:nvPr/>
        </p:nvGrpSpPr>
        <p:grpSpPr>
          <a:xfrm>
            <a:off x="38723" y="2950903"/>
            <a:ext cx="175898" cy="144331"/>
            <a:chOff x="3571975" y="1910766"/>
            <a:chExt cx="1606939" cy="1145073"/>
          </a:xfrm>
        </p:grpSpPr>
        <p:sp>
          <p:nvSpPr>
            <p:cNvPr id="21" name="Google Shape;428;p40">
              <a:extLst>
                <a:ext uri="{FF2B5EF4-FFF2-40B4-BE49-F238E27FC236}">
                  <a16:creationId xmlns:a16="http://schemas.microsoft.com/office/drawing/2014/main" id="{7E86B2DD-A6E5-13B8-168C-6828C1659B17}"/>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9;p40">
              <a:extLst>
                <a:ext uri="{FF2B5EF4-FFF2-40B4-BE49-F238E27FC236}">
                  <a16:creationId xmlns:a16="http://schemas.microsoft.com/office/drawing/2014/main" id="{58F05240-9BA6-CEFA-1247-1500F4B633B8}"/>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0;p40">
              <a:extLst>
                <a:ext uri="{FF2B5EF4-FFF2-40B4-BE49-F238E27FC236}">
                  <a16:creationId xmlns:a16="http://schemas.microsoft.com/office/drawing/2014/main" id="{A0F3F0DA-D81D-0876-D319-FC781F2E547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374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43993" y="2247870"/>
            <a:ext cx="4544225" cy="2707051"/>
          </a:xfrm>
        </p:spPr>
        <p:txBody>
          <a:bodyPr/>
          <a:lstStyle/>
          <a:p>
            <a:r>
              <a:rPr lang="en-US" sz="1600" b="1" dirty="0"/>
              <a:t>Fast Development</a:t>
            </a:r>
            <a:r>
              <a:rPr lang="en-US" sz="1600" dirty="0"/>
              <a:t>: Hot reload feature for real-time code changes, speeding up development and debugging.</a:t>
            </a: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2382907"/>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B88254AA-C91E-DA85-50F3-9CF868223165}"/>
              </a:ext>
            </a:extLst>
          </p:cNvPr>
          <p:cNvPicPr>
            <a:picLocks noChangeAspect="1"/>
          </p:cNvPicPr>
          <p:nvPr/>
        </p:nvPicPr>
        <p:blipFill>
          <a:blip r:embed="rId3"/>
          <a:stretch>
            <a:fillRect/>
          </a:stretch>
        </p:blipFill>
        <p:spPr>
          <a:xfrm>
            <a:off x="-201983" y="-4146"/>
            <a:ext cx="865707" cy="847417"/>
          </a:xfrm>
          <a:prstGeom prst="rect">
            <a:avLst/>
          </a:prstGeom>
        </p:spPr>
      </p:pic>
      <p:pic>
        <p:nvPicPr>
          <p:cNvPr id="10" name="Picture 9" descr="A person sitting on a phone with a computer&#10;&#10;Description automatically generated with medium confidence">
            <a:extLst>
              <a:ext uri="{FF2B5EF4-FFF2-40B4-BE49-F238E27FC236}">
                <a16:creationId xmlns:a16="http://schemas.microsoft.com/office/drawing/2014/main" id="{688D2920-4D06-71DA-CAD4-A662D23E9861}"/>
              </a:ext>
            </a:extLst>
          </p:cNvPr>
          <p:cNvPicPr>
            <a:picLocks noChangeAspect="1"/>
          </p:cNvPicPr>
          <p:nvPr/>
        </p:nvPicPr>
        <p:blipFill>
          <a:blip r:embed="rId4"/>
          <a:stretch>
            <a:fillRect/>
          </a:stretch>
        </p:blipFill>
        <p:spPr>
          <a:xfrm>
            <a:off x="4771198" y="1106733"/>
            <a:ext cx="4046552" cy="2930034"/>
          </a:xfrm>
          <a:prstGeom prst="rect">
            <a:avLst/>
          </a:prstGeom>
        </p:spPr>
      </p:pic>
    </p:spTree>
    <p:extLst>
      <p:ext uri="{BB962C8B-B14F-4D97-AF65-F5344CB8AC3E}">
        <p14:creationId xmlns:p14="http://schemas.microsoft.com/office/powerpoint/2010/main" val="243094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562619"/>
          </a:xfrm>
        </p:spPr>
        <p:txBody>
          <a:bodyPr/>
          <a:lstStyle/>
          <a:p>
            <a:pPr marL="114300" indent="0" algn="just"/>
            <a:r>
              <a:rPr lang="en-US" sz="11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A powerful programming language developed by google</a:t>
            </a:r>
          </a:p>
          <a:p>
            <a:pPr marL="114300" indent="0" algn="just"/>
            <a:endParaRPr lang="en-US" sz="1400" dirty="0">
              <a:latin typeface="Calibri" panose="020F0502020204030204" pitchFamily="34" charset="0"/>
              <a:cs typeface="Calibri" panose="020F0502020204030204" pitchFamily="34" charset="0"/>
            </a:endParaRPr>
          </a:p>
          <a:p>
            <a:pPr marL="114300" indent="0" algn="just"/>
            <a:endParaRPr lang="en-US" sz="1400" dirty="0">
              <a:latin typeface="Calibri" panose="020F0502020204030204" pitchFamily="34" charset="0"/>
              <a:cs typeface="Calibri" panose="020F0502020204030204" pitchFamily="34" charset="0"/>
            </a:endParaRPr>
          </a:p>
          <a:p>
            <a:pPr marL="114300" indent="0" algn="just"/>
            <a:r>
              <a:rPr lang="en-US" sz="1400" dirty="0">
                <a:latin typeface="Calibri" panose="020F0502020204030204" pitchFamily="34" charset="0"/>
                <a:cs typeface="Calibri" panose="020F0502020204030204" pitchFamily="34" charset="0"/>
              </a:rPr>
              <a:t>It's particularly popular for building web and mobile applications</a:t>
            </a:r>
          </a:p>
          <a:p>
            <a:pPr marL="114300" indent="0" algn="just"/>
            <a:endParaRPr lang="en-US" sz="1400" dirty="0">
              <a:latin typeface="Calibri" panose="020F0502020204030204" pitchFamily="34" charset="0"/>
              <a:cs typeface="Calibri" panose="020F0502020204030204" pitchFamily="34" charset="0"/>
            </a:endParaRPr>
          </a:p>
          <a:p>
            <a:pPr marL="114300" indent="0" algn="just"/>
            <a:r>
              <a:rPr lang="en-US" sz="1400" dirty="0">
                <a:latin typeface="Calibri" panose="020F0502020204030204" pitchFamily="34" charset="0"/>
                <a:ea typeface="Calibri" panose="020F0502020204030204" pitchFamily="34" charset="0"/>
                <a:cs typeface="Calibri" panose="020F0502020204030204" pitchFamily="34" charset="0"/>
              </a:rPr>
              <a:t>Dart is designed to be easy to learn and use, while also being highly efficient for large-scale projects</a:t>
            </a: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7366"/>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27;p40">
            <a:extLst>
              <a:ext uri="{FF2B5EF4-FFF2-40B4-BE49-F238E27FC236}">
                <a16:creationId xmlns:a16="http://schemas.microsoft.com/office/drawing/2014/main" id="{0D837986-A5A9-2BA8-6CDC-BC3BB1987BFD}"/>
              </a:ext>
            </a:extLst>
          </p:cNvPr>
          <p:cNvGrpSpPr/>
          <p:nvPr/>
        </p:nvGrpSpPr>
        <p:grpSpPr>
          <a:xfrm>
            <a:off x="0" y="2032314"/>
            <a:ext cx="175898" cy="144331"/>
            <a:chOff x="3571975" y="1910766"/>
            <a:chExt cx="1606939" cy="1145073"/>
          </a:xfrm>
        </p:grpSpPr>
        <p:sp>
          <p:nvSpPr>
            <p:cNvPr id="10" name="Google Shape;428;p40">
              <a:extLst>
                <a:ext uri="{FF2B5EF4-FFF2-40B4-BE49-F238E27FC236}">
                  <a16:creationId xmlns:a16="http://schemas.microsoft.com/office/drawing/2014/main" id="{513BFCCE-5636-16C0-24F6-83A4EAB8E654}"/>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9;p40">
              <a:extLst>
                <a:ext uri="{FF2B5EF4-FFF2-40B4-BE49-F238E27FC236}">
                  <a16:creationId xmlns:a16="http://schemas.microsoft.com/office/drawing/2014/main" id="{14A2C793-646E-EC9D-EB14-ED82B8A850A4}"/>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0;p40">
              <a:extLst>
                <a:ext uri="{FF2B5EF4-FFF2-40B4-BE49-F238E27FC236}">
                  <a16:creationId xmlns:a16="http://schemas.microsoft.com/office/drawing/2014/main" id="{C88B68EE-538D-2F9F-039C-E66F2D30CF0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B8AF7F3A-88F5-49AF-A47B-97B042CC0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837" y="2032314"/>
            <a:ext cx="3264413" cy="868375"/>
          </a:xfrm>
          <a:prstGeom prst="rect">
            <a:avLst/>
          </a:prstGeom>
        </p:spPr>
      </p:pic>
      <p:grpSp>
        <p:nvGrpSpPr>
          <p:cNvPr id="25" name="Google Shape;427;p40">
            <a:extLst>
              <a:ext uri="{FF2B5EF4-FFF2-40B4-BE49-F238E27FC236}">
                <a16:creationId xmlns:a16="http://schemas.microsoft.com/office/drawing/2014/main" id="{4E001399-24E2-36B6-7753-BE978D4C8974}"/>
              </a:ext>
            </a:extLst>
          </p:cNvPr>
          <p:cNvGrpSpPr/>
          <p:nvPr/>
        </p:nvGrpSpPr>
        <p:grpSpPr>
          <a:xfrm>
            <a:off x="-229" y="2662086"/>
            <a:ext cx="175898" cy="144331"/>
            <a:chOff x="3571975" y="1910766"/>
            <a:chExt cx="1606939" cy="1145073"/>
          </a:xfrm>
        </p:grpSpPr>
        <p:sp>
          <p:nvSpPr>
            <p:cNvPr id="26" name="Google Shape;428;p40">
              <a:extLst>
                <a:ext uri="{FF2B5EF4-FFF2-40B4-BE49-F238E27FC236}">
                  <a16:creationId xmlns:a16="http://schemas.microsoft.com/office/drawing/2014/main" id="{6BDD7E3F-1211-E314-0D64-111C947290D2}"/>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9;p40">
              <a:extLst>
                <a:ext uri="{FF2B5EF4-FFF2-40B4-BE49-F238E27FC236}">
                  <a16:creationId xmlns:a16="http://schemas.microsoft.com/office/drawing/2014/main" id="{4F7193D4-16C4-554C-F603-D28E4B478A8A}"/>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0;p40">
              <a:extLst>
                <a:ext uri="{FF2B5EF4-FFF2-40B4-BE49-F238E27FC236}">
                  <a16:creationId xmlns:a16="http://schemas.microsoft.com/office/drawing/2014/main" id="{5841E707-151C-9D05-EAEB-7763707F60E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7DE69052-1FE7-1683-0EE2-E7B7C7088A30}"/>
              </a:ext>
            </a:extLst>
          </p:cNvPr>
          <p:cNvPicPr>
            <a:picLocks noChangeAspect="1"/>
          </p:cNvPicPr>
          <p:nvPr/>
        </p:nvPicPr>
        <p:blipFill>
          <a:blip r:embed="rId4"/>
          <a:stretch>
            <a:fillRect/>
          </a:stretch>
        </p:blipFill>
        <p:spPr>
          <a:xfrm>
            <a:off x="-201983" y="-4146"/>
            <a:ext cx="865707" cy="847417"/>
          </a:xfrm>
          <a:prstGeom prst="rect">
            <a:avLst/>
          </a:prstGeom>
        </p:spPr>
      </p:pic>
    </p:spTree>
    <p:extLst>
      <p:ext uri="{BB962C8B-B14F-4D97-AF65-F5344CB8AC3E}">
        <p14:creationId xmlns:p14="http://schemas.microsoft.com/office/powerpoint/2010/main" val="58147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707051"/>
          </a:xfrm>
        </p:spPr>
        <p:txBody>
          <a:bodyPr/>
          <a:lstStyle/>
          <a:p>
            <a:pPr marL="139700" indent="0"/>
            <a:r>
              <a:rPr lang="en-US" sz="1200" b="1" u="sng" dirty="0"/>
              <a:t>What is Firebase?</a:t>
            </a:r>
          </a:p>
          <a:p>
            <a:pPr marL="139700" indent="0"/>
            <a:endParaRPr lang="en-US" sz="1200" u="sng" dirty="0"/>
          </a:p>
          <a:p>
            <a:pPr marL="139700" indent="0"/>
            <a:r>
              <a:rPr lang="en-US" sz="1400" dirty="0">
                <a:latin typeface="Times New Roman" panose="02020603050405020304" pitchFamily="18" charset="0"/>
                <a:cs typeface="Times New Roman" panose="02020603050405020304" pitchFamily="18" charset="0"/>
              </a:rPr>
              <a:t>A flexible, scalable database for mobile, web, and server development.</a:t>
            </a:r>
            <a:endParaRPr lang="en-US" sz="1400" u="sng" dirty="0">
              <a:latin typeface="Times New Roman" panose="02020603050405020304" pitchFamily="18" charset="0"/>
              <a:cs typeface="Times New Roman" panose="02020603050405020304" pitchFamily="18" charset="0"/>
            </a:endParaRP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7366"/>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EA21E4E8-8ECF-97D9-C11A-6A0E42CFA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78" y="1364799"/>
            <a:ext cx="4313764" cy="2441483"/>
          </a:xfrm>
          <a:prstGeom prst="rect">
            <a:avLst/>
          </a:prstGeom>
        </p:spPr>
      </p:pic>
      <p:pic>
        <p:nvPicPr>
          <p:cNvPr id="2" name="Picture 1">
            <a:extLst>
              <a:ext uri="{FF2B5EF4-FFF2-40B4-BE49-F238E27FC236}">
                <a16:creationId xmlns:a16="http://schemas.microsoft.com/office/drawing/2014/main" id="{EFF0A181-CA7E-78E8-EDDF-8DC11CE5A27A}"/>
              </a:ext>
            </a:extLst>
          </p:cNvPr>
          <p:cNvPicPr>
            <a:picLocks noChangeAspect="1"/>
          </p:cNvPicPr>
          <p:nvPr/>
        </p:nvPicPr>
        <p:blipFill>
          <a:blip r:embed="rId4"/>
          <a:stretch>
            <a:fillRect/>
          </a:stretch>
        </p:blipFill>
        <p:spPr>
          <a:xfrm>
            <a:off x="-201983" y="-4146"/>
            <a:ext cx="865707" cy="847417"/>
          </a:xfrm>
          <a:prstGeom prst="rect">
            <a:avLst/>
          </a:prstGeom>
        </p:spPr>
      </p:pic>
      <p:grpSp>
        <p:nvGrpSpPr>
          <p:cNvPr id="9" name="Google Shape;427;p40">
            <a:extLst>
              <a:ext uri="{FF2B5EF4-FFF2-40B4-BE49-F238E27FC236}">
                <a16:creationId xmlns:a16="http://schemas.microsoft.com/office/drawing/2014/main" id="{74E463DB-F990-E910-3318-99B97FC603A1}"/>
              </a:ext>
            </a:extLst>
          </p:cNvPr>
          <p:cNvGrpSpPr/>
          <p:nvPr/>
        </p:nvGrpSpPr>
        <p:grpSpPr>
          <a:xfrm>
            <a:off x="18729" y="1727055"/>
            <a:ext cx="175898" cy="144331"/>
            <a:chOff x="3571975" y="1910766"/>
            <a:chExt cx="1606939" cy="1145073"/>
          </a:xfrm>
        </p:grpSpPr>
        <p:sp>
          <p:nvSpPr>
            <p:cNvPr id="10" name="Google Shape;428;p40">
              <a:extLst>
                <a:ext uri="{FF2B5EF4-FFF2-40B4-BE49-F238E27FC236}">
                  <a16:creationId xmlns:a16="http://schemas.microsoft.com/office/drawing/2014/main" id="{365E2CF2-5C53-30BA-B960-5B79E6D1E3E3}"/>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9;p40">
              <a:extLst>
                <a:ext uri="{FF2B5EF4-FFF2-40B4-BE49-F238E27FC236}">
                  <a16:creationId xmlns:a16="http://schemas.microsoft.com/office/drawing/2014/main" id="{281B583C-0BD0-AFDC-CDD0-61E611FB3F65}"/>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0;p40">
              <a:extLst>
                <a:ext uri="{FF2B5EF4-FFF2-40B4-BE49-F238E27FC236}">
                  <a16:creationId xmlns:a16="http://schemas.microsoft.com/office/drawing/2014/main" id="{BF2EF156-F182-1A73-C3E8-A7C8CCB88806}"/>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427;p40">
            <a:extLst>
              <a:ext uri="{FF2B5EF4-FFF2-40B4-BE49-F238E27FC236}">
                <a16:creationId xmlns:a16="http://schemas.microsoft.com/office/drawing/2014/main" id="{D6CA0303-8ADD-5D9F-7074-1568556B97CE}"/>
              </a:ext>
            </a:extLst>
          </p:cNvPr>
          <p:cNvGrpSpPr/>
          <p:nvPr/>
        </p:nvGrpSpPr>
        <p:grpSpPr>
          <a:xfrm>
            <a:off x="14211" y="2367917"/>
            <a:ext cx="175898" cy="144331"/>
            <a:chOff x="3571975" y="1910766"/>
            <a:chExt cx="1606939" cy="1145073"/>
          </a:xfrm>
        </p:grpSpPr>
        <p:sp>
          <p:nvSpPr>
            <p:cNvPr id="14" name="Google Shape;428;p40">
              <a:extLst>
                <a:ext uri="{FF2B5EF4-FFF2-40B4-BE49-F238E27FC236}">
                  <a16:creationId xmlns:a16="http://schemas.microsoft.com/office/drawing/2014/main" id="{D5B085A0-8284-01ED-1F41-21C71405D5B1}"/>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p40">
              <a:extLst>
                <a:ext uri="{FF2B5EF4-FFF2-40B4-BE49-F238E27FC236}">
                  <a16:creationId xmlns:a16="http://schemas.microsoft.com/office/drawing/2014/main" id="{E9182061-A7FB-4A38-27CA-5357583784AF}"/>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0;p40">
              <a:extLst>
                <a:ext uri="{FF2B5EF4-FFF2-40B4-BE49-F238E27FC236}">
                  <a16:creationId xmlns:a16="http://schemas.microsoft.com/office/drawing/2014/main" id="{B2D31668-E4EE-99DA-E40B-2FC0C21E9D53}"/>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Box 21">
            <a:extLst>
              <a:ext uri="{FF2B5EF4-FFF2-40B4-BE49-F238E27FC236}">
                <a16:creationId xmlns:a16="http://schemas.microsoft.com/office/drawing/2014/main" id="{6FEC052B-61C9-A4CD-6D63-FFAAEFA0EE5F}"/>
              </a:ext>
            </a:extLst>
          </p:cNvPr>
          <p:cNvSpPr txBox="1"/>
          <p:nvPr/>
        </p:nvSpPr>
        <p:spPr>
          <a:xfrm>
            <a:off x="189917" y="2289442"/>
            <a:ext cx="4672738" cy="523220"/>
          </a:xfrm>
          <a:prstGeom prst="rect">
            <a:avLst/>
          </a:prstGeom>
          <a:noFill/>
        </p:spPr>
        <p:txBody>
          <a:bodyPr wrap="square">
            <a:spAutoFit/>
          </a:bodyPr>
          <a:lstStyle/>
          <a:p>
            <a:r>
              <a:rPr lang="en-US" dirty="0">
                <a:solidFill>
                  <a:srgbClr val="353578"/>
                </a:solidFill>
                <a:latin typeface="Times New Roman" panose="02020603050405020304" pitchFamily="18" charset="0"/>
                <a:cs typeface="Times New Roman" panose="02020603050405020304" pitchFamily="18" charset="0"/>
              </a:rPr>
              <a:t>Cloud storage solution for storing and serving user-generated content like images, videos, and other media files</a:t>
            </a:r>
          </a:p>
        </p:txBody>
      </p:sp>
      <p:grpSp>
        <p:nvGrpSpPr>
          <p:cNvPr id="23" name="Google Shape;427;p40">
            <a:extLst>
              <a:ext uri="{FF2B5EF4-FFF2-40B4-BE49-F238E27FC236}">
                <a16:creationId xmlns:a16="http://schemas.microsoft.com/office/drawing/2014/main" id="{AC2B7B25-74C2-B445-25EA-A270DF1EC26E}"/>
              </a:ext>
            </a:extLst>
          </p:cNvPr>
          <p:cNvGrpSpPr/>
          <p:nvPr/>
        </p:nvGrpSpPr>
        <p:grpSpPr>
          <a:xfrm>
            <a:off x="-3496" y="3155305"/>
            <a:ext cx="175898" cy="144331"/>
            <a:chOff x="3571975" y="1910766"/>
            <a:chExt cx="1606939" cy="1145073"/>
          </a:xfrm>
        </p:grpSpPr>
        <p:sp>
          <p:nvSpPr>
            <p:cNvPr id="24" name="Google Shape;428;p40">
              <a:extLst>
                <a:ext uri="{FF2B5EF4-FFF2-40B4-BE49-F238E27FC236}">
                  <a16:creationId xmlns:a16="http://schemas.microsoft.com/office/drawing/2014/main" id="{4E87C226-A048-A5AF-6A4A-377BF9DC5791}"/>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9;p40">
              <a:extLst>
                <a:ext uri="{FF2B5EF4-FFF2-40B4-BE49-F238E27FC236}">
                  <a16:creationId xmlns:a16="http://schemas.microsoft.com/office/drawing/2014/main" id="{8949BE84-3D73-5A83-E54D-0242AECEDDB5}"/>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p40">
              <a:extLst>
                <a:ext uri="{FF2B5EF4-FFF2-40B4-BE49-F238E27FC236}">
                  <a16:creationId xmlns:a16="http://schemas.microsoft.com/office/drawing/2014/main" id="{67B7F396-F10C-DF3F-5EEA-1D64243E0E71}"/>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E5982D21-1F19-F7C2-5450-089220EDE71E}"/>
              </a:ext>
            </a:extLst>
          </p:cNvPr>
          <p:cNvSpPr txBox="1"/>
          <p:nvPr/>
        </p:nvSpPr>
        <p:spPr>
          <a:xfrm>
            <a:off x="175706" y="3075104"/>
            <a:ext cx="4672738" cy="738664"/>
          </a:xfrm>
          <a:prstGeom prst="rect">
            <a:avLst/>
          </a:prstGeom>
          <a:noFill/>
        </p:spPr>
        <p:txBody>
          <a:bodyPr wrap="square">
            <a:spAutoFit/>
          </a:bodyPr>
          <a:lstStyle/>
          <a:p>
            <a:r>
              <a:rPr lang="en-US" dirty="0">
                <a:solidFill>
                  <a:srgbClr val="353578"/>
                </a:solidFill>
                <a:latin typeface="Times New Roman" panose="02020603050405020304" pitchFamily="18" charset="0"/>
                <a:cs typeface="Times New Roman" panose="02020603050405020304" pitchFamily="18" charset="0"/>
              </a:rPr>
              <a:t>Provides real-time synchronization of data across all clients. This ensures that any changes in the database are immediately reflected in the app.</a:t>
            </a:r>
          </a:p>
        </p:txBody>
      </p:sp>
    </p:spTree>
    <p:extLst>
      <p:ext uri="{BB962C8B-B14F-4D97-AF65-F5344CB8AC3E}">
        <p14:creationId xmlns:p14="http://schemas.microsoft.com/office/powerpoint/2010/main" val="382919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2707051"/>
          </a:xfrm>
        </p:spPr>
        <p:txBody>
          <a:bodyPr/>
          <a:lstStyle/>
          <a:p>
            <a:r>
              <a:rPr lang="en-US" sz="1200" b="1" u="sng" dirty="0"/>
              <a:t>How We Use Firebase in Our Project:</a:t>
            </a: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3214"/>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EA21E4E8-8ECF-97D9-C11A-6A0E42CFA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778" y="1364799"/>
            <a:ext cx="4313764" cy="2441483"/>
          </a:xfrm>
          <a:prstGeom prst="rect">
            <a:avLst/>
          </a:prstGeom>
        </p:spPr>
      </p:pic>
      <p:grpSp>
        <p:nvGrpSpPr>
          <p:cNvPr id="2" name="Google Shape;427;p40">
            <a:extLst>
              <a:ext uri="{FF2B5EF4-FFF2-40B4-BE49-F238E27FC236}">
                <a16:creationId xmlns:a16="http://schemas.microsoft.com/office/drawing/2014/main" id="{5815C543-BCC2-FA98-E902-E648035D8A9F}"/>
              </a:ext>
            </a:extLst>
          </p:cNvPr>
          <p:cNvGrpSpPr/>
          <p:nvPr/>
        </p:nvGrpSpPr>
        <p:grpSpPr>
          <a:xfrm>
            <a:off x="15033" y="1851768"/>
            <a:ext cx="175898" cy="144331"/>
            <a:chOff x="3571975" y="1910766"/>
            <a:chExt cx="1606939" cy="1145073"/>
          </a:xfrm>
        </p:grpSpPr>
        <p:sp>
          <p:nvSpPr>
            <p:cNvPr id="9" name="Google Shape;428;p40">
              <a:extLst>
                <a:ext uri="{FF2B5EF4-FFF2-40B4-BE49-F238E27FC236}">
                  <a16:creationId xmlns:a16="http://schemas.microsoft.com/office/drawing/2014/main" id="{8AE53F88-8634-A8F6-6999-2540E49E901B}"/>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9;p40">
              <a:extLst>
                <a:ext uri="{FF2B5EF4-FFF2-40B4-BE49-F238E27FC236}">
                  <a16:creationId xmlns:a16="http://schemas.microsoft.com/office/drawing/2014/main" id="{D7C1CA36-10F5-D909-8FEF-FF0BE30F46AF}"/>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0;p40">
              <a:extLst>
                <a:ext uri="{FF2B5EF4-FFF2-40B4-BE49-F238E27FC236}">
                  <a16:creationId xmlns:a16="http://schemas.microsoft.com/office/drawing/2014/main" id="{23E4A4DA-F92B-A451-11DB-5C24EE50365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427;p40">
            <a:extLst>
              <a:ext uri="{FF2B5EF4-FFF2-40B4-BE49-F238E27FC236}">
                <a16:creationId xmlns:a16="http://schemas.microsoft.com/office/drawing/2014/main" id="{919E2472-12D4-AD88-354B-B4F2FDDABE29}"/>
              </a:ext>
            </a:extLst>
          </p:cNvPr>
          <p:cNvGrpSpPr/>
          <p:nvPr/>
        </p:nvGrpSpPr>
        <p:grpSpPr>
          <a:xfrm>
            <a:off x="-19389" y="2449675"/>
            <a:ext cx="175898" cy="144331"/>
            <a:chOff x="3571975" y="1910766"/>
            <a:chExt cx="1606939" cy="1145073"/>
          </a:xfrm>
        </p:grpSpPr>
        <p:sp>
          <p:nvSpPr>
            <p:cNvPr id="13" name="Google Shape;428;p40">
              <a:extLst>
                <a:ext uri="{FF2B5EF4-FFF2-40B4-BE49-F238E27FC236}">
                  <a16:creationId xmlns:a16="http://schemas.microsoft.com/office/drawing/2014/main" id="{751074A8-7B42-6E18-952D-DAA6187165F7}"/>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p40">
              <a:extLst>
                <a:ext uri="{FF2B5EF4-FFF2-40B4-BE49-F238E27FC236}">
                  <a16:creationId xmlns:a16="http://schemas.microsoft.com/office/drawing/2014/main" id="{EB1BD466-0B30-3315-BD88-910DD32E07C2}"/>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0;p40">
              <a:extLst>
                <a:ext uri="{FF2B5EF4-FFF2-40B4-BE49-F238E27FC236}">
                  <a16:creationId xmlns:a16="http://schemas.microsoft.com/office/drawing/2014/main" id="{13D80948-92B8-15DA-8F1C-FF79BCC71F61}"/>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17452FAC-44D3-0687-9AC7-D0F1000407E8}"/>
              </a:ext>
            </a:extLst>
          </p:cNvPr>
          <p:cNvPicPr>
            <a:picLocks noChangeAspect="1"/>
          </p:cNvPicPr>
          <p:nvPr/>
        </p:nvPicPr>
        <p:blipFill>
          <a:blip r:embed="rId4"/>
          <a:stretch>
            <a:fillRect/>
          </a:stretch>
        </p:blipFill>
        <p:spPr>
          <a:xfrm>
            <a:off x="-201983" y="-4146"/>
            <a:ext cx="865707" cy="847417"/>
          </a:xfrm>
          <a:prstGeom prst="rect">
            <a:avLst/>
          </a:prstGeom>
        </p:spPr>
      </p:pic>
      <p:sp>
        <p:nvSpPr>
          <p:cNvPr id="18" name="TextBox 17">
            <a:extLst>
              <a:ext uri="{FF2B5EF4-FFF2-40B4-BE49-F238E27FC236}">
                <a16:creationId xmlns:a16="http://schemas.microsoft.com/office/drawing/2014/main" id="{FE23DFE1-EB3B-FC4A-75B1-92A56C31363F}"/>
              </a:ext>
            </a:extLst>
          </p:cNvPr>
          <p:cNvSpPr txBox="1"/>
          <p:nvPr/>
        </p:nvSpPr>
        <p:spPr>
          <a:xfrm>
            <a:off x="246292" y="1734489"/>
            <a:ext cx="4672738" cy="523220"/>
          </a:xfrm>
          <a:prstGeom prst="rect">
            <a:avLst/>
          </a:prstGeom>
          <a:noFill/>
        </p:spPr>
        <p:txBody>
          <a:bodyPr wrap="square">
            <a:spAutoFit/>
          </a:bodyPr>
          <a:lstStyle/>
          <a:p>
            <a:r>
              <a:rPr lang="en-US" dirty="0">
                <a:solidFill>
                  <a:srgbClr val="353578"/>
                </a:solidFill>
              </a:rPr>
              <a:t>To store and retrieve data for various collections like antiques </a:t>
            </a:r>
          </a:p>
        </p:txBody>
      </p:sp>
      <p:sp>
        <p:nvSpPr>
          <p:cNvPr id="20" name="TextBox 19">
            <a:extLst>
              <a:ext uri="{FF2B5EF4-FFF2-40B4-BE49-F238E27FC236}">
                <a16:creationId xmlns:a16="http://schemas.microsoft.com/office/drawing/2014/main" id="{625A1E74-3DD3-CF4A-5270-A2E243FA3C1D}"/>
              </a:ext>
            </a:extLst>
          </p:cNvPr>
          <p:cNvSpPr txBox="1"/>
          <p:nvPr/>
        </p:nvSpPr>
        <p:spPr>
          <a:xfrm>
            <a:off x="246292" y="2393309"/>
            <a:ext cx="4672738" cy="523220"/>
          </a:xfrm>
          <a:prstGeom prst="rect">
            <a:avLst/>
          </a:prstGeom>
          <a:noFill/>
        </p:spPr>
        <p:txBody>
          <a:bodyPr wrap="square">
            <a:spAutoFit/>
          </a:bodyPr>
          <a:lstStyle/>
          <a:p>
            <a:r>
              <a:rPr lang="en-US" dirty="0">
                <a:solidFill>
                  <a:srgbClr val="353578"/>
                </a:solidFill>
              </a:rPr>
              <a:t>To store and serve user-generated content such as images of the antiques and it’s description in database</a:t>
            </a:r>
          </a:p>
        </p:txBody>
      </p:sp>
    </p:spTree>
    <p:extLst>
      <p:ext uri="{BB962C8B-B14F-4D97-AF65-F5344CB8AC3E}">
        <p14:creationId xmlns:p14="http://schemas.microsoft.com/office/powerpoint/2010/main" val="49543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40"/>
          <p:cNvGrpSpPr/>
          <p:nvPr/>
        </p:nvGrpSpPr>
        <p:grpSpPr>
          <a:xfrm>
            <a:off x="4558476" y="2286192"/>
            <a:ext cx="1096254" cy="441325"/>
            <a:chOff x="3571975" y="1910766"/>
            <a:chExt cx="1606939" cy="1145073"/>
          </a:xfrm>
        </p:grpSpPr>
        <p:sp>
          <p:nvSpPr>
            <p:cNvPr id="407"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8"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9"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418" name="Google Shape;418;p40"/>
          <p:cNvSpPr txBox="1">
            <a:spLocks noGrp="1"/>
          </p:cNvSpPr>
          <p:nvPr>
            <p:ph type="title" idx="8"/>
          </p:nvPr>
        </p:nvSpPr>
        <p:spPr>
          <a:xfrm>
            <a:off x="87283" y="87625"/>
            <a:ext cx="34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AGENDA</a:t>
            </a:r>
            <a:endParaRPr dirty="0">
              <a:solidFill>
                <a:schemeClr val="accent3"/>
              </a:solidFill>
              <a:latin typeface="Times New Roman" panose="02020603050405020304" pitchFamily="18" charset="0"/>
              <a:cs typeface="Times New Roman" panose="02020603050405020304" pitchFamily="18" charset="0"/>
            </a:endParaRPr>
          </a:p>
        </p:txBody>
      </p:sp>
      <p:sp>
        <p:nvSpPr>
          <p:cNvPr id="419" name="Google Shape;419;p40"/>
          <p:cNvSpPr txBox="1">
            <a:spLocks noGrp="1"/>
          </p:cNvSpPr>
          <p:nvPr>
            <p:ph type="title"/>
          </p:nvPr>
        </p:nvSpPr>
        <p:spPr>
          <a:xfrm>
            <a:off x="1191283" y="982910"/>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INTRODUCTION</a:t>
            </a:r>
            <a:endParaRPr sz="2000" dirty="0">
              <a:latin typeface="Times New Roman" panose="02020603050405020304" pitchFamily="18" charset="0"/>
              <a:cs typeface="Times New Roman" panose="02020603050405020304" pitchFamily="18" charset="0"/>
            </a:endParaRPr>
          </a:p>
        </p:txBody>
      </p:sp>
      <p:sp>
        <p:nvSpPr>
          <p:cNvPr id="421" name="Google Shape;421;p40"/>
          <p:cNvSpPr txBox="1">
            <a:spLocks noGrp="1"/>
          </p:cNvSpPr>
          <p:nvPr>
            <p:ph type="title" idx="2"/>
          </p:nvPr>
        </p:nvSpPr>
        <p:spPr>
          <a:xfrm>
            <a:off x="1142186" y="3540906"/>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challanges</a:t>
            </a:r>
            <a:endParaRPr dirty="0">
              <a:latin typeface="Times New Roman" panose="02020603050405020304" pitchFamily="18" charset="0"/>
              <a:cs typeface="Times New Roman" panose="02020603050405020304" pitchFamily="18" charset="0"/>
            </a:endParaRPr>
          </a:p>
        </p:txBody>
      </p:sp>
      <p:sp>
        <p:nvSpPr>
          <p:cNvPr id="423" name="Google Shape;423;p40"/>
          <p:cNvSpPr txBox="1">
            <a:spLocks noGrp="1"/>
          </p:cNvSpPr>
          <p:nvPr>
            <p:ph type="title" idx="4"/>
          </p:nvPr>
        </p:nvSpPr>
        <p:spPr>
          <a:xfrm>
            <a:off x="5774814" y="2907000"/>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Prototype</a:t>
            </a:r>
            <a:endParaRPr dirty="0">
              <a:latin typeface="Times New Roman" panose="02020603050405020304" pitchFamily="18" charset="0"/>
              <a:cs typeface="Times New Roman" panose="02020603050405020304" pitchFamily="18" charset="0"/>
            </a:endParaRPr>
          </a:p>
        </p:txBody>
      </p:sp>
      <p:sp>
        <p:nvSpPr>
          <p:cNvPr id="425" name="Google Shape;425;p40"/>
          <p:cNvSpPr txBox="1">
            <a:spLocks noGrp="1"/>
          </p:cNvSpPr>
          <p:nvPr>
            <p:ph type="title" idx="6"/>
          </p:nvPr>
        </p:nvSpPr>
        <p:spPr>
          <a:xfrm>
            <a:off x="1142186" y="4243748"/>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a:t>
            </a:r>
            <a:r>
              <a:rPr lang="en" dirty="0">
                <a:latin typeface="Times New Roman" panose="02020603050405020304" pitchFamily="18" charset="0"/>
                <a:cs typeface="Times New Roman" panose="02020603050405020304" pitchFamily="18" charset="0"/>
              </a:rPr>
              <a:t>revious work</a:t>
            </a:r>
            <a:endParaRPr dirty="0">
              <a:latin typeface="Times New Roman" panose="02020603050405020304" pitchFamily="18" charset="0"/>
              <a:cs typeface="Times New Roman" panose="02020603050405020304" pitchFamily="18" charset="0"/>
            </a:endParaRPr>
          </a:p>
        </p:txBody>
      </p:sp>
      <p:grpSp>
        <p:nvGrpSpPr>
          <p:cNvPr id="427" name="Google Shape;427;p40"/>
          <p:cNvGrpSpPr/>
          <p:nvPr/>
        </p:nvGrpSpPr>
        <p:grpSpPr>
          <a:xfrm>
            <a:off x="29753" y="1025367"/>
            <a:ext cx="1096254" cy="442786"/>
            <a:chOff x="3571975" y="1910766"/>
            <a:chExt cx="1606939" cy="1145073"/>
          </a:xfrm>
        </p:grpSpPr>
        <p:sp>
          <p:nvSpPr>
            <p:cNvPr id="428" name="Google Shape;428;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9" name="Google Shape;429;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0" name="Google Shape;430;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35" name="Google Shape;406;p40"/>
          <p:cNvGrpSpPr/>
          <p:nvPr/>
        </p:nvGrpSpPr>
        <p:grpSpPr>
          <a:xfrm>
            <a:off x="4550690" y="2992263"/>
            <a:ext cx="1096254" cy="441325"/>
            <a:chOff x="3571975" y="1910766"/>
            <a:chExt cx="1606939" cy="1145073"/>
          </a:xfrm>
        </p:grpSpPr>
        <p:sp>
          <p:nvSpPr>
            <p:cNvPr id="36"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39" name="Google Shape;406;p40"/>
          <p:cNvGrpSpPr/>
          <p:nvPr/>
        </p:nvGrpSpPr>
        <p:grpSpPr>
          <a:xfrm>
            <a:off x="4558476" y="1587889"/>
            <a:ext cx="1096254" cy="441325"/>
            <a:chOff x="3571975" y="1910766"/>
            <a:chExt cx="1606939" cy="1145073"/>
          </a:xfrm>
        </p:grpSpPr>
        <p:sp>
          <p:nvSpPr>
            <p:cNvPr id="40"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3" name="Google Shape;406;p40"/>
          <p:cNvGrpSpPr/>
          <p:nvPr/>
        </p:nvGrpSpPr>
        <p:grpSpPr>
          <a:xfrm>
            <a:off x="-3133" y="4279803"/>
            <a:ext cx="1096254" cy="441325"/>
            <a:chOff x="3571975" y="1910766"/>
            <a:chExt cx="1606939" cy="1145073"/>
          </a:xfrm>
        </p:grpSpPr>
        <p:sp>
          <p:nvSpPr>
            <p:cNvPr id="44"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7" name="Google Shape;406;p40"/>
          <p:cNvGrpSpPr/>
          <p:nvPr/>
        </p:nvGrpSpPr>
        <p:grpSpPr>
          <a:xfrm>
            <a:off x="-24884" y="3636033"/>
            <a:ext cx="1096254" cy="441325"/>
            <a:chOff x="3571975" y="1910766"/>
            <a:chExt cx="1606939" cy="1145073"/>
          </a:xfrm>
        </p:grpSpPr>
        <p:sp>
          <p:nvSpPr>
            <p:cNvPr id="48"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1" name="Google Shape;406;p40"/>
          <p:cNvGrpSpPr/>
          <p:nvPr/>
        </p:nvGrpSpPr>
        <p:grpSpPr>
          <a:xfrm>
            <a:off x="-20694" y="2992263"/>
            <a:ext cx="1096254" cy="441325"/>
            <a:chOff x="3571975" y="1910766"/>
            <a:chExt cx="1606939" cy="1145073"/>
          </a:xfrm>
        </p:grpSpPr>
        <p:sp>
          <p:nvSpPr>
            <p:cNvPr id="52"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5" name="Google Shape;406;p40"/>
          <p:cNvGrpSpPr/>
          <p:nvPr/>
        </p:nvGrpSpPr>
        <p:grpSpPr>
          <a:xfrm>
            <a:off x="11184" y="1662003"/>
            <a:ext cx="1096254" cy="441325"/>
            <a:chOff x="3571975" y="1910766"/>
            <a:chExt cx="1606939" cy="1145073"/>
          </a:xfrm>
        </p:grpSpPr>
        <p:sp>
          <p:nvSpPr>
            <p:cNvPr id="56"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9" name="Google Shape;406;p40"/>
          <p:cNvGrpSpPr/>
          <p:nvPr/>
        </p:nvGrpSpPr>
        <p:grpSpPr>
          <a:xfrm>
            <a:off x="0" y="2315937"/>
            <a:ext cx="1096254" cy="441325"/>
            <a:chOff x="3571975" y="1910766"/>
            <a:chExt cx="1606939" cy="1145073"/>
          </a:xfrm>
        </p:grpSpPr>
        <p:sp>
          <p:nvSpPr>
            <p:cNvPr id="60"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67" name="Google Shape;406;p40"/>
          <p:cNvGrpSpPr/>
          <p:nvPr/>
        </p:nvGrpSpPr>
        <p:grpSpPr>
          <a:xfrm>
            <a:off x="4558476" y="889586"/>
            <a:ext cx="1096254" cy="441325"/>
            <a:chOff x="3571975" y="1910766"/>
            <a:chExt cx="1606939" cy="1145073"/>
          </a:xfrm>
        </p:grpSpPr>
        <p:sp>
          <p:nvSpPr>
            <p:cNvPr id="68"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6" name="Google Shape;406;p40"/>
          <p:cNvGrpSpPr/>
          <p:nvPr/>
        </p:nvGrpSpPr>
        <p:grpSpPr>
          <a:xfrm>
            <a:off x="4558476" y="3644303"/>
            <a:ext cx="1096254" cy="441325"/>
            <a:chOff x="3571975" y="1910766"/>
            <a:chExt cx="1606939" cy="1145073"/>
          </a:xfrm>
        </p:grpSpPr>
        <p:sp>
          <p:nvSpPr>
            <p:cNvPr id="87" name="Google Shape;407;p40"/>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 name="Google Shape;408;p40"/>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 name="Google Shape;409;p40"/>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90" name="Google Shape;423;p40"/>
          <p:cNvSpPr txBox="1">
            <a:spLocks noGrp="1"/>
          </p:cNvSpPr>
          <p:nvPr>
            <p:ph type="title" idx="4"/>
          </p:nvPr>
        </p:nvSpPr>
        <p:spPr>
          <a:xfrm>
            <a:off x="1126007" y="1631454"/>
            <a:ext cx="2410976" cy="527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Motivation</a:t>
            </a:r>
            <a:endParaRPr dirty="0">
              <a:latin typeface="Times New Roman" panose="02020603050405020304" pitchFamily="18" charset="0"/>
              <a:cs typeface="Times New Roman" panose="02020603050405020304" pitchFamily="18" charset="0"/>
            </a:endParaRPr>
          </a:p>
        </p:txBody>
      </p:sp>
      <p:sp>
        <p:nvSpPr>
          <p:cNvPr id="91" name="Google Shape;423;p40"/>
          <p:cNvSpPr txBox="1">
            <a:spLocks noGrp="1"/>
          </p:cNvSpPr>
          <p:nvPr>
            <p:ph type="title" idx="4"/>
          </p:nvPr>
        </p:nvSpPr>
        <p:spPr>
          <a:xfrm>
            <a:off x="1115510" y="2217889"/>
            <a:ext cx="2685889"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a:t>
            </a:r>
            <a:r>
              <a:rPr lang="en" dirty="0">
                <a:latin typeface="Times New Roman" panose="02020603050405020304" pitchFamily="18" charset="0"/>
                <a:cs typeface="Times New Roman" panose="02020603050405020304" pitchFamily="18" charset="0"/>
              </a:rPr>
              <a:t>roposed solution</a:t>
            </a:r>
            <a:endParaRPr dirty="0">
              <a:latin typeface="Times New Roman" panose="02020603050405020304" pitchFamily="18" charset="0"/>
              <a:cs typeface="Times New Roman" panose="02020603050405020304" pitchFamily="18" charset="0"/>
            </a:endParaRPr>
          </a:p>
        </p:txBody>
      </p:sp>
      <p:sp>
        <p:nvSpPr>
          <p:cNvPr id="92" name="Google Shape;423;p40"/>
          <p:cNvSpPr txBox="1">
            <a:spLocks noGrp="1"/>
          </p:cNvSpPr>
          <p:nvPr>
            <p:ph type="title" idx="4"/>
          </p:nvPr>
        </p:nvSpPr>
        <p:spPr>
          <a:xfrm>
            <a:off x="1124813" y="2938417"/>
            <a:ext cx="2685888" cy="452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A</a:t>
            </a:r>
            <a:r>
              <a:rPr lang="en" dirty="0">
                <a:latin typeface="Times New Roman" panose="02020603050405020304" pitchFamily="18" charset="0"/>
                <a:cs typeface="Times New Roman" panose="02020603050405020304" pitchFamily="18" charset="0"/>
              </a:rPr>
              <a:t>im &amp; Objectives</a:t>
            </a:r>
            <a:endParaRPr dirty="0">
              <a:latin typeface="Times New Roman" panose="02020603050405020304" pitchFamily="18" charset="0"/>
              <a:cs typeface="Times New Roman" panose="02020603050405020304" pitchFamily="18" charset="0"/>
            </a:endParaRPr>
          </a:p>
        </p:txBody>
      </p:sp>
      <p:sp>
        <p:nvSpPr>
          <p:cNvPr id="93" name="Google Shape;423;p40"/>
          <p:cNvSpPr txBox="1">
            <a:spLocks noGrp="1"/>
          </p:cNvSpPr>
          <p:nvPr>
            <p:ph type="title" idx="4"/>
          </p:nvPr>
        </p:nvSpPr>
        <p:spPr>
          <a:xfrm>
            <a:off x="5667394" y="3557928"/>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Future work</a:t>
            </a:r>
            <a:endParaRPr dirty="0">
              <a:latin typeface="Times New Roman" panose="02020603050405020304" pitchFamily="18" charset="0"/>
              <a:cs typeface="Times New Roman" panose="02020603050405020304" pitchFamily="18" charset="0"/>
            </a:endParaRPr>
          </a:p>
        </p:txBody>
      </p:sp>
      <p:sp>
        <p:nvSpPr>
          <p:cNvPr id="94" name="Google Shape;423;p40"/>
          <p:cNvSpPr txBox="1">
            <a:spLocks noGrp="1"/>
          </p:cNvSpPr>
          <p:nvPr>
            <p:ph type="title" idx="4"/>
          </p:nvPr>
        </p:nvSpPr>
        <p:spPr>
          <a:xfrm>
            <a:off x="5667394" y="2181171"/>
            <a:ext cx="2993385" cy="8110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Our app technologies</a:t>
            </a:r>
            <a:endParaRPr dirty="0">
              <a:latin typeface="Times New Roman" panose="02020603050405020304" pitchFamily="18" charset="0"/>
              <a:cs typeface="Times New Roman" panose="02020603050405020304" pitchFamily="18" charset="0"/>
            </a:endParaRPr>
          </a:p>
        </p:txBody>
      </p:sp>
      <p:sp>
        <p:nvSpPr>
          <p:cNvPr id="95" name="Google Shape;423;p40"/>
          <p:cNvSpPr txBox="1">
            <a:spLocks noGrp="1"/>
          </p:cNvSpPr>
          <p:nvPr>
            <p:ph type="title" idx="4"/>
          </p:nvPr>
        </p:nvSpPr>
        <p:spPr>
          <a:xfrm>
            <a:off x="5645750" y="1501514"/>
            <a:ext cx="2345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Analysis</a:t>
            </a:r>
            <a:endParaRPr dirty="0">
              <a:latin typeface="Times New Roman" panose="02020603050405020304" pitchFamily="18" charset="0"/>
              <a:cs typeface="Times New Roman" panose="02020603050405020304" pitchFamily="18" charset="0"/>
            </a:endParaRPr>
          </a:p>
        </p:txBody>
      </p:sp>
      <p:sp>
        <p:nvSpPr>
          <p:cNvPr id="96" name="Google Shape;423;p40"/>
          <p:cNvSpPr txBox="1">
            <a:spLocks noGrp="1"/>
          </p:cNvSpPr>
          <p:nvPr>
            <p:ph type="title" idx="4"/>
          </p:nvPr>
        </p:nvSpPr>
        <p:spPr>
          <a:xfrm>
            <a:off x="5655252" y="889586"/>
            <a:ext cx="2345700" cy="346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Similar work</a:t>
            </a:r>
            <a:endParaRP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162687" y="1991024"/>
            <a:ext cx="4544225" cy="2707051"/>
          </a:xfrm>
        </p:spPr>
        <p:txBody>
          <a:bodyPr/>
          <a:lstStyle/>
          <a:p>
            <a:r>
              <a:rPr lang="en-US" sz="1400" b="1" u="sng" dirty="0">
                <a:latin typeface="Times New Roman" panose="02020603050405020304" pitchFamily="18" charset="0"/>
                <a:cs typeface="Times New Roman" panose="02020603050405020304" pitchFamily="18" charset="0"/>
              </a:rPr>
              <a:t>AI Chatbots: </a:t>
            </a:r>
            <a:r>
              <a:rPr lang="en-US" sz="1400" b="1"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AI chatbots are software applications that simulate human </a:t>
            </a:r>
          </a:p>
          <a:p>
            <a:r>
              <a:rPr lang="en-US" sz="1400" dirty="0">
                <a:latin typeface="Times New Roman" panose="02020603050405020304" pitchFamily="18" charset="0"/>
                <a:cs typeface="Times New Roman" panose="02020603050405020304" pitchFamily="18" charset="0"/>
              </a:rPr>
              <a:t>conversation using natural language processing (NLP) and </a:t>
            </a:r>
          </a:p>
          <a:p>
            <a:r>
              <a:rPr lang="en-US" sz="1400" dirty="0">
                <a:latin typeface="Times New Roman" panose="02020603050405020304" pitchFamily="18" charset="0"/>
                <a:cs typeface="Times New Roman" panose="02020603050405020304" pitchFamily="18" charset="0"/>
              </a:rPr>
              <a:t>machine learning. They are designed to engage users, </a:t>
            </a:r>
          </a:p>
          <a:p>
            <a:r>
              <a:rPr lang="en-US" sz="1400" dirty="0">
                <a:latin typeface="Times New Roman" panose="02020603050405020304" pitchFamily="18" charset="0"/>
                <a:cs typeface="Times New Roman" panose="02020603050405020304" pitchFamily="18" charset="0"/>
              </a:rPr>
              <a:t>provide information, and assist with tasks.</a:t>
            </a:r>
          </a:p>
          <a:p>
            <a:endParaRPr lang="en-US" sz="1200" dirty="0"/>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16194" y="2137289"/>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9BDBADCD-FFE0-2AE8-11CC-2065EF892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470024"/>
            <a:ext cx="2936488" cy="2477310"/>
          </a:xfrm>
          <a:prstGeom prst="rect">
            <a:avLst/>
          </a:prstGeom>
        </p:spPr>
      </p:pic>
      <p:pic>
        <p:nvPicPr>
          <p:cNvPr id="4" name="Picture 3">
            <a:extLst>
              <a:ext uri="{FF2B5EF4-FFF2-40B4-BE49-F238E27FC236}">
                <a16:creationId xmlns:a16="http://schemas.microsoft.com/office/drawing/2014/main" id="{0B964D68-4DEB-0975-12AD-597C0ADB9271}"/>
              </a:ext>
            </a:extLst>
          </p:cNvPr>
          <p:cNvPicPr>
            <a:picLocks noChangeAspect="1"/>
          </p:cNvPicPr>
          <p:nvPr/>
        </p:nvPicPr>
        <p:blipFill>
          <a:blip r:embed="rId4"/>
          <a:stretch>
            <a:fillRect/>
          </a:stretch>
        </p:blipFill>
        <p:spPr>
          <a:xfrm>
            <a:off x="-201983" y="-4146"/>
            <a:ext cx="865707" cy="847417"/>
          </a:xfrm>
          <a:prstGeom prst="rect">
            <a:avLst/>
          </a:prstGeom>
        </p:spPr>
      </p:pic>
    </p:spTree>
    <p:extLst>
      <p:ext uri="{BB962C8B-B14F-4D97-AF65-F5344CB8AC3E}">
        <p14:creationId xmlns:p14="http://schemas.microsoft.com/office/powerpoint/2010/main" val="1676552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8" name="Google Shape;368;p39"/>
          <p:cNvSpPr txBox="1">
            <a:spLocks noGrp="1"/>
          </p:cNvSpPr>
          <p:nvPr>
            <p:ph type="title"/>
          </p:nvPr>
        </p:nvSpPr>
        <p:spPr>
          <a:xfrm>
            <a:off x="362715" y="8121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u="sng" dirty="0">
                <a:solidFill>
                  <a:schemeClr val="accent3"/>
                </a:solidFill>
              </a:rPr>
              <a:t>Our App Technologies </a:t>
            </a:r>
            <a:endParaRPr sz="2400" u="sng" dirty="0">
              <a:solidFill>
                <a:schemeClr val="accent3"/>
              </a:solidFill>
            </a:endParaRPr>
          </a:p>
        </p:txBody>
      </p:sp>
      <p:sp>
        <p:nvSpPr>
          <p:cNvPr id="8" name="Subtitle 7">
            <a:extLst>
              <a:ext uri="{FF2B5EF4-FFF2-40B4-BE49-F238E27FC236}">
                <a16:creationId xmlns:a16="http://schemas.microsoft.com/office/drawing/2014/main" id="{46DBF848-4A68-EA9D-8AD9-5B099A89EE5D}"/>
              </a:ext>
            </a:extLst>
          </p:cNvPr>
          <p:cNvSpPr>
            <a:spLocks noGrp="1"/>
          </p:cNvSpPr>
          <p:nvPr>
            <p:ph type="subTitle" idx="1"/>
          </p:nvPr>
        </p:nvSpPr>
        <p:spPr>
          <a:xfrm>
            <a:off x="0" y="1240481"/>
            <a:ext cx="4544225" cy="1331269"/>
          </a:xfrm>
        </p:spPr>
        <p:txBody>
          <a:bodyPr/>
          <a:lstStyle/>
          <a:p>
            <a:r>
              <a:rPr lang="en-US" sz="1200" b="1" u="sng" dirty="0"/>
              <a:t>What is </a:t>
            </a:r>
            <a:r>
              <a:rPr lang="en-US" sz="1200" b="1" u="sng" dirty="0" err="1"/>
              <a:t>Voiceflow</a:t>
            </a:r>
            <a:r>
              <a:rPr lang="en-US" sz="1200" b="1" u="sng" dirty="0"/>
              <a:t>:</a:t>
            </a:r>
          </a:p>
          <a:p>
            <a:endParaRPr lang="en-US" sz="1200" dirty="0"/>
          </a:p>
          <a:p>
            <a:r>
              <a:rPr lang="en-US" sz="1200" dirty="0"/>
              <a:t>is a collaborative design and prototyping tool for creating voice and conversational applications</a:t>
            </a:r>
          </a:p>
          <a:p>
            <a:endParaRPr lang="en-US" sz="1200" dirty="0"/>
          </a:p>
          <a:p>
            <a:r>
              <a:rPr lang="en-US" sz="1200" dirty="0"/>
              <a:t>-Rapid Prototyping and Iteration</a:t>
            </a:r>
          </a:p>
        </p:txBody>
      </p:sp>
      <p:grpSp>
        <p:nvGrpSpPr>
          <p:cNvPr id="3" name="Google Shape;427;p40">
            <a:extLst>
              <a:ext uri="{FF2B5EF4-FFF2-40B4-BE49-F238E27FC236}">
                <a16:creationId xmlns:a16="http://schemas.microsoft.com/office/drawing/2014/main" id="{C0049A23-7FA4-A321-9478-6D0D518DF6A8}"/>
              </a:ext>
            </a:extLst>
          </p:cNvPr>
          <p:cNvGrpSpPr/>
          <p:nvPr/>
        </p:nvGrpSpPr>
        <p:grpSpPr>
          <a:xfrm>
            <a:off x="0" y="1353214"/>
            <a:ext cx="175898" cy="144331"/>
            <a:chOff x="3571975" y="1910766"/>
            <a:chExt cx="1606939" cy="1145073"/>
          </a:xfrm>
        </p:grpSpPr>
        <p:sp>
          <p:nvSpPr>
            <p:cNvPr id="5" name="Google Shape;428;p40">
              <a:extLst>
                <a:ext uri="{FF2B5EF4-FFF2-40B4-BE49-F238E27FC236}">
                  <a16:creationId xmlns:a16="http://schemas.microsoft.com/office/drawing/2014/main" id="{D5F145C2-E967-AB7D-E94B-AEDE4BAFD7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021F8F32-77EA-4350-A2FF-5FC8A5A346F3}"/>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78686823-EA5F-4190-57CE-B20D727C01A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27;p40">
            <a:extLst>
              <a:ext uri="{FF2B5EF4-FFF2-40B4-BE49-F238E27FC236}">
                <a16:creationId xmlns:a16="http://schemas.microsoft.com/office/drawing/2014/main" id="{5815C543-BCC2-FA98-E902-E648035D8A9F}"/>
              </a:ext>
            </a:extLst>
          </p:cNvPr>
          <p:cNvGrpSpPr/>
          <p:nvPr/>
        </p:nvGrpSpPr>
        <p:grpSpPr>
          <a:xfrm>
            <a:off x="23225" y="2639816"/>
            <a:ext cx="175898" cy="144331"/>
            <a:chOff x="3571975" y="1910766"/>
            <a:chExt cx="1606939" cy="1145073"/>
          </a:xfrm>
        </p:grpSpPr>
        <p:sp>
          <p:nvSpPr>
            <p:cNvPr id="9" name="Google Shape;428;p40">
              <a:extLst>
                <a:ext uri="{FF2B5EF4-FFF2-40B4-BE49-F238E27FC236}">
                  <a16:creationId xmlns:a16="http://schemas.microsoft.com/office/drawing/2014/main" id="{8AE53F88-8634-A8F6-6999-2540E49E901B}"/>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9;p40">
              <a:extLst>
                <a:ext uri="{FF2B5EF4-FFF2-40B4-BE49-F238E27FC236}">
                  <a16:creationId xmlns:a16="http://schemas.microsoft.com/office/drawing/2014/main" id="{D7C1CA36-10F5-D909-8FEF-FF0BE30F46AF}"/>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0;p40">
              <a:extLst>
                <a:ext uri="{FF2B5EF4-FFF2-40B4-BE49-F238E27FC236}">
                  <a16:creationId xmlns:a16="http://schemas.microsoft.com/office/drawing/2014/main" id="{23E4A4DA-F92B-A451-11DB-5C24EE50365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Picture 15">
            <a:extLst>
              <a:ext uri="{FF2B5EF4-FFF2-40B4-BE49-F238E27FC236}">
                <a16:creationId xmlns:a16="http://schemas.microsoft.com/office/drawing/2014/main" id="{63D3965C-73C2-B75B-97A2-49EA8BCF6DCD}"/>
              </a:ext>
            </a:extLst>
          </p:cNvPr>
          <p:cNvPicPr>
            <a:picLocks noChangeAspect="1"/>
          </p:cNvPicPr>
          <p:nvPr/>
        </p:nvPicPr>
        <p:blipFill>
          <a:blip r:embed="rId3"/>
          <a:stretch>
            <a:fillRect/>
          </a:stretch>
        </p:blipFill>
        <p:spPr>
          <a:xfrm>
            <a:off x="-201983" y="-4146"/>
            <a:ext cx="865707" cy="847417"/>
          </a:xfrm>
          <a:prstGeom prst="rect">
            <a:avLst/>
          </a:prstGeom>
        </p:spPr>
      </p:pic>
      <p:sp>
        <p:nvSpPr>
          <p:cNvPr id="12" name="TextBox 11">
            <a:extLst>
              <a:ext uri="{FF2B5EF4-FFF2-40B4-BE49-F238E27FC236}">
                <a16:creationId xmlns:a16="http://schemas.microsoft.com/office/drawing/2014/main" id="{E3848DAA-EB39-B423-AD5A-82BD959C72FD}"/>
              </a:ext>
            </a:extLst>
          </p:cNvPr>
          <p:cNvSpPr txBox="1"/>
          <p:nvPr/>
        </p:nvSpPr>
        <p:spPr>
          <a:xfrm>
            <a:off x="43993" y="2571750"/>
            <a:ext cx="4555784" cy="1323439"/>
          </a:xfrm>
          <a:prstGeom prst="rect">
            <a:avLst/>
          </a:prstGeom>
          <a:noFill/>
        </p:spPr>
        <p:txBody>
          <a:bodyPr wrap="square" rtlCol="0">
            <a:spAutoFit/>
          </a:bodyPr>
          <a:lstStyle/>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r>
              <a:rPr kumimoji="0" lang="en-US" sz="1200" b="1" i="0" u="sng" strike="noStrike" kern="0" cap="none" spc="0" normalizeH="0" baseline="0" noProof="0" dirty="0">
                <a:ln>
                  <a:noFill/>
                </a:ln>
                <a:solidFill>
                  <a:srgbClr val="1F1F66"/>
                </a:solidFill>
                <a:effectLst/>
                <a:uLnTx/>
                <a:uFillTx/>
                <a:latin typeface="Manrope"/>
                <a:sym typeface="Manrope"/>
              </a:rPr>
              <a:t>How We Use </a:t>
            </a:r>
            <a:r>
              <a:rPr kumimoji="0" lang="en-US" sz="1200" b="1" i="0" u="sng" strike="noStrike" kern="0" cap="none" spc="0" normalizeH="0" baseline="0" noProof="0" dirty="0" err="1">
                <a:ln>
                  <a:noFill/>
                </a:ln>
                <a:solidFill>
                  <a:srgbClr val="1F1F66"/>
                </a:solidFill>
                <a:effectLst/>
                <a:uLnTx/>
                <a:uFillTx/>
                <a:latin typeface="Manrope"/>
                <a:sym typeface="Manrope"/>
              </a:rPr>
              <a:t>Voiceflow</a:t>
            </a:r>
            <a:r>
              <a:rPr kumimoji="0" lang="en-US" sz="1200" b="1" i="0" u="sng" strike="noStrike" kern="0" cap="none" spc="0" normalizeH="0" baseline="0" noProof="0" dirty="0">
                <a:ln>
                  <a:noFill/>
                </a:ln>
                <a:solidFill>
                  <a:srgbClr val="1F1F66"/>
                </a:solidFill>
                <a:effectLst/>
                <a:uLnTx/>
                <a:uFillTx/>
                <a:latin typeface="Manrope"/>
                <a:sym typeface="Manrope"/>
              </a:rPr>
              <a:t> in Our Project:</a:t>
            </a:r>
          </a:p>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endParaRPr kumimoji="0" lang="en-US" sz="1200" b="1" i="0" u="sng" strike="noStrike" kern="0" cap="none" spc="0" normalizeH="0" baseline="0" noProof="0" dirty="0">
              <a:ln>
                <a:noFill/>
              </a:ln>
              <a:solidFill>
                <a:srgbClr val="1F1F66"/>
              </a:solidFill>
              <a:effectLst/>
              <a:uLnTx/>
              <a:uFillTx/>
              <a:latin typeface="Manrope"/>
              <a:sym typeface="Manrope"/>
            </a:endParaRPr>
          </a:p>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r>
              <a:rPr lang="en-US" dirty="0">
                <a:solidFill>
                  <a:srgbClr val="353578"/>
                </a:solidFill>
                <a:latin typeface="Times New Roman" panose="02020603050405020304" pitchFamily="18" charset="0"/>
                <a:cs typeface="Times New Roman" panose="02020603050405020304" pitchFamily="18" charset="0"/>
              </a:rPr>
              <a:t>1-Add HTTP Package. </a:t>
            </a:r>
          </a:p>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endParaRPr lang="en-US" dirty="0">
              <a:solidFill>
                <a:srgbClr val="353578"/>
              </a:solidFill>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1F1F66"/>
              </a:buClr>
              <a:buSzPts val="1400"/>
              <a:buFont typeface="Manrope"/>
              <a:buNone/>
              <a:tabLst/>
              <a:defRPr/>
            </a:pPr>
            <a:r>
              <a:rPr lang="en-US" dirty="0">
                <a:solidFill>
                  <a:srgbClr val="353578"/>
                </a:solidFill>
                <a:latin typeface="Times New Roman" panose="02020603050405020304" pitchFamily="18" charset="0"/>
                <a:cs typeface="Times New Roman" panose="02020603050405020304" pitchFamily="18" charset="0"/>
              </a:rPr>
              <a:t>2-Create a Service for </a:t>
            </a:r>
            <a:r>
              <a:rPr lang="en-US" dirty="0" err="1">
                <a:solidFill>
                  <a:srgbClr val="353578"/>
                </a:solidFill>
                <a:latin typeface="Times New Roman" panose="02020603050405020304" pitchFamily="18" charset="0"/>
                <a:cs typeface="Times New Roman" panose="02020603050405020304" pitchFamily="18" charset="0"/>
              </a:rPr>
              <a:t>Voiceflow</a:t>
            </a:r>
            <a:r>
              <a:rPr lang="en-US" dirty="0">
                <a:solidFill>
                  <a:srgbClr val="353578"/>
                </a:solidFill>
                <a:latin typeface="Times New Roman" panose="02020603050405020304" pitchFamily="18" charset="0"/>
                <a:cs typeface="Times New Roman" panose="02020603050405020304" pitchFamily="18" charset="0"/>
              </a:rPr>
              <a:t> API Interaction.</a:t>
            </a:r>
            <a:endParaRPr kumimoji="0" lang="en-US" b="1" i="0" u="sng" strike="noStrike" kern="0" cap="none" spc="0" normalizeH="0" baseline="0" noProof="0" dirty="0">
              <a:ln>
                <a:noFill/>
              </a:ln>
              <a:solidFill>
                <a:srgbClr val="353578"/>
              </a:solidFill>
              <a:effectLst/>
              <a:uLnTx/>
              <a:uFillTx/>
              <a:latin typeface="Times New Roman" panose="02020603050405020304" pitchFamily="18" charset="0"/>
              <a:cs typeface="Times New Roman" panose="02020603050405020304" pitchFamily="18" charset="0"/>
              <a:sym typeface="Manrope"/>
            </a:endParaRPr>
          </a:p>
          <a:p>
            <a:endParaRPr lang="en-US" dirty="0"/>
          </a:p>
        </p:txBody>
      </p:sp>
      <p:pic>
        <p:nvPicPr>
          <p:cNvPr id="14" name="Picture 13" descr="A logo of a company&#10;&#10;Description automatically generated with medium confidence">
            <a:extLst>
              <a:ext uri="{FF2B5EF4-FFF2-40B4-BE49-F238E27FC236}">
                <a16:creationId xmlns:a16="http://schemas.microsoft.com/office/drawing/2014/main" id="{E3EC4AF9-36D4-D755-D5B1-F538F28E333D}"/>
              </a:ext>
            </a:extLst>
          </p:cNvPr>
          <p:cNvPicPr>
            <a:picLocks noChangeAspect="1"/>
          </p:cNvPicPr>
          <p:nvPr/>
        </p:nvPicPr>
        <p:blipFill>
          <a:blip r:embed="rId4"/>
          <a:stretch>
            <a:fillRect/>
          </a:stretch>
        </p:blipFill>
        <p:spPr>
          <a:xfrm>
            <a:off x="4687497" y="1411643"/>
            <a:ext cx="4414239" cy="2331361"/>
          </a:xfrm>
          <a:prstGeom prst="rect">
            <a:avLst/>
          </a:prstGeom>
        </p:spPr>
      </p:pic>
    </p:spTree>
    <p:extLst>
      <p:ext uri="{BB962C8B-B14F-4D97-AF65-F5344CB8AC3E}">
        <p14:creationId xmlns:p14="http://schemas.microsoft.com/office/powerpoint/2010/main" val="2953008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48"/>
          <p:cNvGrpSpPr/>
          <p:nvPr/>
        </p:nvGrpSpPr>
        <p:grpSpPr>
          <a:xfrm>
            <a:off x="5414338" y="2649111"/>
            <a:ext cx="3397846" cy="2047723"/>
            <a:chOff x="606750" y="1503482"/>
            <a:chExt cx="4513011" cy="2719419"/>
          </a:xfrm>
        </p:grpSpPr>
        <p:sp>
          <p:nvSpPr>
            <p:cNvPr id="769" name="Google Shape;769;p48"/>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48"/>
          <p:cNvSpPr txBox="1">
            <a:spLocks noGrp="1"/>
          </p:cNvSpPr>
          <p:nvPr>
            <p:ph type="title"/>
          </p:nvPr>
        </p:nvSpPr>
        <p:spPr>
          <a:xfrm>
            <a:off x="713225" y="2296000"/>
            <a:ext cx="44847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Prototype</a:t>
            </a:r>
            <a:endParaRPr dirty="0">
              <a:solidFill>
                <a:schemeClr val="accent3"/>
              </a:solidFill>
            </a:endParaRPr>
          </a:p>
        </p:txBody>
      </p:sp>
      <p:sp>
        <p:nvSpPr>
          <p:cNvPr id="774" name="Google Shape;774;p48"/>
          <p:cNvSpPr txBox="1">
            <a:spLocks noGrp="1"/>
          </p:cNvSpPr>
          <p:nvPr>
            <p:ph type="title" idx="2"/>
          </p:nvPr>
        </p:nvSpPr>
        <p:spPr>
          <a:xfrm>
            <a:off x="713225" y="1066175"/>
            <a:ext cx="1378500" cy="11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10</a:t>
            </a:r>
            <a:endParaRPr dirty="0"/>
          </a:p>
        </p:txBody>
      </p:sp>
      <p:grpSp>
        <p:nvGrpSpPr>
          <p:cNvPr id="775" name="Google Shape;775;p48"/>
          <p:cNvGrpSpPr/>
          <p:nvPr/>
        </p:nvGrpSpPr>
        <p:grpSpPr>
          <a:xfrm>
            <a:off x="5989075" y="1816046"/>
            <a:ext cx="991081" cy="2298779"/>
            <a:chOff x="5836675" y="2120846"/>
            <a:chExt cx="991081" cy="2298779"/>
          </a:xfrm>
        </p:grpSpPr>
        <p:sp>
          <p:nvSpPr>
            <p:cNvPr id="776" name="Google Shape;776;p48"/>
            <p:cNvSpPr/>
            <p:nvPr/>
          </p:nvSpPr>
          <p:spPr>
            <a:xfrm>
              <a:off x="6757825" y="2447590"/>
              <a:ext cx="69931" cy="127203"/>
            </a:xfrm>
            <a:custGeom>
              <a:avLst/>
              <a:gdLst/>
              <a:ahLst/>
              <a:cxnLst/>
              <a:rect l="l" t="t" r="r" b="b"/>
              <a:pathLst>
                <a:path w="359" h="653" extrusionOk="0">
                  <a:moveTo>
                    <a:pt x="66" y="0"/>
                  </a:moveTo>
                  <a:cubicBezTo>
                    <a:pt x="57" y="0"/>
                    <a:pt x="48" y="3"/>
                    <a:pt x="37" y="8"/>
                  </a:cubicBezTo>
                  <a:cubicBezTo>
                    <a:pt x="1" y="20"/>
                    <a:pt x="1" y="80"/>
                    <a:pt x="1" y="116"/>
                  </a:cubicBezTo>
                  <a:cubicBezTo>
                    <a:pt x="1" y="163"/>
                    <a:pt x="1" y="199"/>
                    <a:pt x="37" y="247"/>
                  </a:cubicBezTo>
                  <a:cubicBezTo>
                    <a:pt x="49" y="294"/>
                    <a:pt x="73" y="330"/>
                    <a:pt x="73" y="378"/>
                  </a:cubicBezTo>
                  <a:lnTo>
                    <a:pt x="73" y="426"/>
                  </a:lnTo>
                  <a:cubicBezTo>
                    <a:pt x="168" y="485"/>
                    <a:pt x="263" y="581"/>
                    <a:pt x="335" y="652"/>
                  </a:cubicBezTo>
                  <a:cubicBezTo>
                    <a:pt x="347" y="617"/>
                    <a:pt x="359" y="593"/>
                    <a:pt x="359" y="557"/>
                  </a:cubicBezTo>
                  <a:cubicBezTo>
                    <a:pt x="359" y="378"/>
                    <a:pt x="240" y="187"/>
                    <a:pt x="144" y="56"/>
                  </a:cubicBezTo>
                  <a:cubicBezTo>
                    <a:pt x="116" y="28"/>
                    <a:pt x="96" y="0"/>
                    <a:pt x="6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6317819" y="2297525"/>
              <a:ext cx="86098" cy="174539"/>
            </a:xfrm>
            <a:custGeom>
              <a:avLst/>
              <a:gdLst/>
              <a:ahLst/>
              <a:cxnLst/>
              <a:rect l="l" t="t" r="r" b="b"/>
              <a:pathLst>
                <a:path w="442" h="896" extrusionOk="0">
                  <a:moveTo>
                    <a:pt x="322" y="1"/>
                  </a:moveTo>
                  <a:cubicBezTo>
                    <a:pt x="322" y="1"/>
                    <a:pt x="167" y="108"/>
                    <a:pt x="155" y="108"/>
                  </a:cubicBezTo>
                  <a:cubicBezTo>
                    <a:pt x="120" y="132"/>
                    <a:pt x="96" y="156"/>
                    <a:pt x="60" y="180"/>
                  </a:cubicBezTo>
                  <a:cubicBezTo>
                    <a:pt x="36" y="215"/>
                    <a:pt x="24" y="263"/>
                    <a:pt x="24" y="299"/>
                  </a:cubicBezTo>
                  <a:cubicBezTo>
                    <a:pt x="0" y="442"/>
                    <a:pt x="48" y="585"/>
                    <a:pt x="36" y="740"/>
                  </a:cubicBezTo>
                  <a:cubicBezTo>
                    <a:pt x="36" y="776"/>
                    <a:pt x="0" y="836"/>
                    <a:pt x="36" y="895"/>
                  </a:cubicBezTo>
                  <a:lnTo>
                    <a:pt x="358" y="597"/>
                  </a:lnTo>
                  <a:cubicBezTo>
                    <a:pt x="442" y="406"/>
                    <a:pt x="418" y="180"/>
                    <a:pt x="3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969136" y="2460179"/>
              <a:ext cx="325498" cy="221485"/>
            </a:xfrm>
            <a:custGeom>
              <a:avLst/>
              <a:gdLst/>
              <a:ahLst/>
              <a:cxnLst/>
              <a:rect l="l" t="t" r="r" b="b"/>
              <a:pathLst>
                <a:path w="1671" h="1137" extrusionOk="0">
                  <a:moveTo>
                    <a:pt x="1528" y="1"/>
                  </a:moveTo>
                  <a:lnTo>
                    <a:pt x="1528" y="1"/>
                  </a:lnTo>
                  <a:cubicBezTo>
                    <a:pt x="1182" y="84"/>
                    <a:pt x="860" y="168"/>
                    <a:pt x="526" y="275"/>
                  </a:cubicBezTo>
                  <a:cubicBezTo>
                    <a:pt x="383" y="323"/>
                    <a:pt x="227" y="359"/>
                    <a:pt x="120" y="502"/>
                  </a:cubicBezTo>
                  <a:cubicBezTo>
                    <a:pt x="13" y="621"/>
                    <a:pt x="1" y="800"/>
                    <a:pt x="60" y="955"/>
                  </a:cubicBezTo>
                  <a:cubicBezTo>
                    <a:pt x="96" y="1051"/>
                    <a:pt x="144" y="1122"/>
                    <a:pt x="227" y="1134"/>
                  </a:cubicBezTo>
                  <a:cubicBezTo>
                    <a:pt x="240" y="1136"/>
                    <a:pt x="254" y="1136"/>
                    <a:pt x="268" y="1136"/>
                  </a:cubicBezTo>
                  <a:cubicBezTo>
                    <a:pt x="358" y="1136"/>
                    <a:pt x="466" y="1107"/>
                    <a:pt x="538" y="1086"/>
                  </a:cubicBezTo>
                  <a:cubicBezTo>
                    <a:pt x="752" y="1027"/>
                    <a:pt x="955" y="943"/>
                    <a:pt x="1170" y="836"/>
                  </a:cubicBezTo>
                  <a:cubicBezTo>
                    <a:pt x="1241" y="812"/>
                    <a:pt x="1301" y="764"/>
                    <a:pt x="1373" y="717"/>
                  </a:cubicBezTo>
                  <a:cubicBezTo>
                    <a:pt x="1480" y="657"/>
                    <a:pt x="1587" y="597"/>
                    <a:pt x="1671" y="538"/>
                  </a:cubicBezTo>
                  <a:cubicBezTo>
                    <a:pt x="1552" y="383"/>
                    <a:pt x="1492" y="204"/>
                    <a:pt x="152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6752407" y="2425311"/>
              <a:ext cx="14025" cy="237263"/>
            </a:xfrm>
            <a:custGeom>
              <a:avLst/>
              <a:gdLst/>
              <a:ahLst/>
              <a:cxnLst/>
              <a:rect l="l" t="t" r="r" b="b"/>
              <a:pathLst>
                <a:path w="72" h="1218" extrusionOk="0">
                  <a:moveTo>
                    <a:pt x="60" y="1"/>
                  </a:moveTo>
                  <a:lnTo>
                    <a:pt x="0" y="37"/>
                  </a:lnTo>
                  <a:lnTo>
                    <a:pt x="12" y="1218"/>
                  </a:lnTo>
                  <a:lnTo>
                    <a:pt x="72" y="1170"/>
                  </a:lnTo>
                  <a:lnTo>
                    <a:pt x="60"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6396711" y="2199933"/>
              <a:ext cx="344198" cy="190707"/>
            </a:xfrm>
            <a:custGeom>
              <a:avLst/>
              <a:gdLst/>
              <a:ahLst/>
              <a:cxnLst/>
              <a:rect l="l" t="t" r="r" b="b"/>
              <a:pathLst>
                <a:path w="1767" h="979" extrusionOk="0">
                  <a:moveTo>
                    <a:pt x="61" y="1"/>
                  </a:moveTo>
                  <a:lnTo>
                    <a:pt x="1" y="24"/>
                  </a:lnTo>
                  <a:lnTo>
                    <a:pt x="1707" y="979"/>
                  </a:lnTo>
                  <a:lnTo>
                    <a:pt x="1767" y="955"/>
                  </a:lnTo>
                  <a:lnTo>
                    <a:pt x="61"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6724552" y="2385767"/>
              <a:ext cx="39543" cy="46751"/>
            </a:xfrm>
            <a:custGeom>
              <a:avLst/>
              <a:gdLst/>
              <a:ahLst/>
              <a:cxnLst/>
              <a:rect l="l" t="t" r="r" b="b"/>
              <a:pathLst>
                <a:path w="203" h="240" extrusionOk="0">
                  <a:moveTo>
                    <a:pt x="60" y="1"/>
                  </a:moveTo>
                  <a:lnTo>
                    <a:pt x="0" y="25"/>
                  </a:lnTo>
                  <a:cubicBezTo>
                    <a:pt x="84" y="61"/>
                    <a:pt x="143" y="168"/>
                    <a:pt x="143" y="240"/>
                  </a:cubicBezTo>
                  <a:lnTo>
                    <a:pt x="203" y="204"/>
                  </a:lnTo>
                  <a:cubicBezTo>
                    <a:pt x="203" y="132"/>
                    <a:pt x="143"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6745395" y="2409143"/>
              <a:ext cx="18700" cy="23376"/>
            </a:xfrm>
            <a:custGeom>
              <a:avLst/>
              <a:gdLst/>
              <a:ahLst/>
              <a:cxnLst/>
              <a:rect l="l" t="t" r="r" b="b"/>
              <a:pathLst>
                <a:path w="96" h="120" extrusionOk="0">
                  <a:moveTo>
                    <a:pt x="60" y="0"/>
                  </a:moveTo>
                  <a:lnTo>
                    <a:pt x="0" y="24"/>
                  </a:lnTo>
                  <a:cubicBezTo>
                    <a:pt x="36" y="60"/>
                    <a:pt x="36" y="84"/>
                    <a:pt x="36" y="120"/>
                  </a:cubicBezTo>
                  <a:lnTo>
                    <a:pt x="96" y="84"/>
                  </a:lnTo>
                  <a:cubicBezTo>
                    <a:pt x="96" y="60"/>
                    <a:pt x="72" y="24"/>
                    <a:pt x="60" y="0"/>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6740720" y="2395117"/>
              <a:ext cx="18700" cy="18895"/>
            </a:xfrm>
            <a:custGeom>
              <a:avLst/>
              <a:gdLst/>
              <a:ahLst/>
              <a:cxnLst/>
              <a:rect l="l" t="t" r="r" b="b"/>
              <a:pathLst>
                <a:path w="96" h="97" extrusionOk="0">
                  <a:moveTo>
                    <a:pt x="60" y="1"/>
                  </a:moveTo>
                  <a:lnTo>
                    <a:pt x="1" y="25"/>
                  </a:lnTo>
                  <a:cubicBezTo>
                    <a:pt x="12" y="60"/>
                    <a:pt x="24" y="72"/>
                    <a:pt x="36" y="96"/>
                  </a:cubicBezTo>
                  <a:lnTo>
                    <a:pt x="96" y="72"/>
                  </a:lnTo>
                  <a:cubicBezTo>
                    <a:pt x="84" y="37"/>
                    <a:pt x="72"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6729032" y="2385767"/>
              <a:ext cx="23570" cy="14220"/>
            </a:xfrm>
            <a:custGeom>
              <a:avLst/>
              <a:gdLst/>
              <a:ahLst/>
              <a:cxnLst/>
              <a:rect l="l" t="t" r="r" b="b"/>
              <a:pathLst>
                <a:path w="121" h="73" extrusionOk="0">
                  <a:moveTo>
                    <a:pt x="61" y="1"/>
                  </a:moveTo>
                  <a:lnTo>
                    <a:pt x="1" y="25"/>
                  </a:lnTo>
                  <a:cubicBezTo>
                    <a:pt x="13" y="49"/>
                    <a:pt x="37" y="61"/>
                    <a:pt x="61" y="73"/>
                  </a:cubicBezTo>
                  <a:lnTo>
                    <a:pt x="120" y="49"/>
                  </a:lnTo>
                  <a:cubicBezTo>
                    <a:pt x="96" y="25"/>
                    <a:pt x="72" y="1"/>
                    <a:pt x="61"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6373531" y="2201881"/>
              <a:ext cx="383741" cy="475111"/>
            </a:xfrm>
            <a:custGeom>
              <a:avLst/>
              <a:gdLst/>
              <a:ahLst/>
              <a:cxnLst/>
              <a:rect l="l" t="t" r="r" b="b"/>
              <a:pathLst>
                <a:path w="1970" h="2439" extrusionOk="0">
                  <a:moveTo>
                    <a:pt x="69" y="1"/>
                  </a:moveTo>
                  <a:cubicBezTo>
                    <a:pt x="27" y="1"/>
                    <a:pt x="1" y="36"/>
                    <a:pt x="1" y="98"/>
                  </a:cubicBezTo>
                  <a:lnTo>
                    <a:pt x="13" y="1267"/>
                  </a:lnTo>
                  <a:cubicBezTo>
                    <a:pt x="13" y="1351"/>
                    <a:pt x="72" y="1446"/>
                    <a:pt x="156" y="1482"/>
                  </a:cubicBezTo>
                  <a:lnTo>
                    <a:pt x="1850" y="2424"/>
                  </a:lnTo>
                  <a:cubicBezTo>
                    <a:pt x="1868" y="2434"/>
                    <a:pt x="1886" y="2438"/>
                    <a:pt x="1901" y="2438"/>
                  </a:cubicBezTo>
                  <a:cubicBezTo>
                    <a:pt x="1943" y="2438"/>
                    <a:pt x="1969" y="2402"/>
                    <a:pt x="1969" y="2341"/>
                  </a:cubicBezTo>
                  <a:lnTo>
                    <a:pt x="1957" y="1172"/>
                  </a:lnTo>
                  <a:cubicBezTo>
                    <a:pt x="1957" y="1088"/>
                    <a:pt x="1897" y="993"/>
                    <a:pt x="1826" y="957"/>
                  </a:cubicBezTo>
                  <a:lnTo>
                    <a:pt x="120" y="14"/>
                  </a:lnTo>
                  <a:cubicBezTo>
                    <a:pt x="101" y="5"/>
                    <a:pt x="84" y="1"/>
                    <a:pt x="69" y="1"/>
                  </a:cubicBezTo>
                  <a:close/>
                </a:path>
              </a:pathLst>
            </a:custGeom>
            <a:solidFill>
              <a:srgbClr val="CDD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385218" y="2213958"/>
              <a:ext cx="355691" cy="448619"/>
            </a:xfrm>
            <a:custGeom>
              <a:avLst/>
              <a:gdLst/>
              <a:ahLst/>
              <a:cxnLst/>
              <a:rect l="l" t="t" r="r" b="b"/>
              <a:pathLst>
                <a:path w="1826" h="2303" extrusionOk="0">
                  <a:moveTo>
                    <a:pt x="0" y="0"/>
                  </a:moveTo>
                  <a:lnTo>
                    <a:pt x="0" y="12"/>
                  </a:lnTo>
                  <a:lnTo>
                    <a:pt x="12" y="1205"/>
                  </a:lnTo>
                  <a:cubicBezTo>
                    <a:pt x="12" y="1265"/>
                    <a:pt x="60" y="1348"/>
                    <a:pt x="108" y="1360"/>
                  </a:cubicBezTo>
                  <a:lnTo>
                    <a:pt x="1802" y="2303"/>
                  </a:lnTo>
                  <a:lnTo>
                    <a:pt x="1826" y="2303"/>
                  </a:lnTo>
                  <a:lnTo>
                    <a:pt x="1826" y="2279"/>
                  </a:lnTo>
                  <a:lnTo>
                    <a:pt x="1826" y="2267"/>
                  </a:lnTo>
                  <a:lnTo>
                    <a:pt x="1802" y="1110"/>
                  </a:lnTo>
                  <a:cubicBezTo>
                    <a:pt x="1802" y="1050"/>
                    <a:pt x="1766" y="967"/>
                    <a:pt x="1718" y="955"/>
                  </a:cubicBezTo>
                  <a:lnTo>
                    <a:pt x="36" y="12"/>
                  </a:lnTo>
                  <a:lnTo>
                    <a:pt x="12" y="0"/>
                  </a:lnTo>
                  <a:close/>
                </a:path>
              </a:pathLst>
            </a:custGeom>
            <a:solidFill>
              <a:srgbClr val="98A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6394374" y="2218633"/>
              <a:ext cx="348873" cy="439268"/>
            </a:xfrm>
            <a:custGeom>
              <a:avLst/>
              <a:gdLst/>
              <a:ahLst/>
              <a:cxnLst/>
              <a:rect l="l" t="t" r="r" b="b"/>
              <a:pathLst>
                <a:path w="1791" h="2255" extrusionOk="0">
                  <a:moveTo>
                    <a:pt x="13" y="1169"/>
                  </a:moveTo>
                  <a:cubicBezTo>
                    <a:pt x="13" y="1229"/>
                    <a:pt x="61" y="1300"/>
                    <a:pt x="108" y="1324"/>
                  </a:cubicBezTo>
                  <a:lnTo>
                    <a:pt x="1790" y="2255"/>
                  </a:lnTo>
                  <a:lnTo>
                    <a:pt x="1779" y="1098"/>
                  </a:lnTo>
                  <a:cubicBezTo>
                    <a:pt x="1779" y="1038"/>
                    <a:pt x="1731" y="966"/>
                    <a:pt x="1683" y="943"/>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6380543" y="2198375"/>
              <a:ext cx="28050" cy="8766"/>
            </a:xfrm>
            <a:custGeom>
              <a:avLst/>
              <a:gdLst/>
              <a:ahLst/>
              <a:cxnLst/>
              <a:rect l="l" t="t" r="r" b="b"/>
              <a:pathLst>
                <a:path w="144" h="45" extrusionOk="0">
                  <a:moveTo>
                    <a:pt x="11" y="28"/>
                  </a:moveTo>
                  <a:cubicBezTo>
                    <a:pt x="7" y="29"/>
                    <a:pt x="4" y="31"/>
                    <a:pt x="0" y="32"/>
                  </a:cubicBezTo>
                  <a:lnTo>
                    <a:pt x="11" y="28"/>
                  </a:lnTo>
                  <a:close/>
                  <a:moveTo>
                    <a:pt x="94" y="1"/>
                  </a:moveTo>
                  <a:cubicBezTo>
                    <a:pt x="82" y="1"/>
                    <a:pt x="70" y="4"/>
                    <a:pt x="60" y="9"/>
                  </a:cubicBezTo>
                  <a:lnTo>
                    <a:pt x="11" y="28"/>
                  </a:lnTo>
                  <a:lnTo>
                    <a:pt x="11" y="28"/>
                  </a:lnTo>
                  <a:cubicBezTo>
                    <a:pt x="18" y="26"/>
                    <a:pt x="26" y="25"/>
                    <a:pt x="34" y="25"/>
                  </a:cubicBezTo>
                  <a:cubicBezTo>
                    <a:pt x="52" y="25"/>
                    <a:pt x="70" y="30"/>
                    <a:pt x="84" y="44"/>
                  </a:cubicBezTo>
                  <a:lnTo>
                    <a:pt x="144" y="21"/>
                  </a:lnTo>
                  <a:cubicBezTo>
                    <a:pt x="130" y="7"/>
                    <a:pt x="111" y="1"/>
                    <a:pt x="94"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6675658" y="2483554"/>
              <a:ext cx="149016" cy="238432"/>
            </a:xfrm>
            <a:custGeom>
              <a:avLst/>
              <a:gdLst/>
              <a:ahLst/>
              <a:cxnLst/>
              <a:rect l="l" t="t" r="r" b="b"/>
              <a:pathLst>
                <a:path w="765" h="1224" extrusionOk="0">
                  <a:moveTo>
                    <a:pt x="335" y="0"/>
                  </a:moveTo>
                  <a:cubicBezTo>
                    <a:pt x="311" y="0"/>
                    <a:pt x="299" y="12"/>
                    <a:pt x="287" y="12"/>
                  </a:cubicBezTo>
                  <a:cubicBezTo>
                    <a:pt x="251" y="48"/>
                    <a:pt x="227" y="95"/>
                    <a:pt x="215" y="131"/>
                  </a:cubicBezTo>
                  <a:cubicBezTo>
                    <a:pt x="191" y="155"/>
                    <a:pt x="191" y="167"/>
                    <a:pt x="179" y="203"/>
                  </a:cubicBezTo>
                  <a:cubicBezTo>
                    <a:pt x="120" y="334"/>
                    <a:pt x="60" y="465"/>
                    <a:pt x="36" y="620"/>
                  </a:cubicBezTo>
                  <a:cubicBezTo>
                    <a:pt x="12" y="704"/>
                    <a:pt x="1" y="776"/>
                    <a:pt x="1" y="871"/>
                  </a:cubicBezTo>
                  <a:cubicBezTo>
                    <a:pt x="1" y="943"/>
                    <a:pt x="12" y="1002"/>
                    <a:pt x="48" y="1074"/>
                  </a:cubicBezTo>
                  <a:cubicBezTo>
                    <a:pt x="60" y="1121"/>
                    <a:pt x="72" y="1181"/>
                    <a:pt x="120" y="1217"/>
                  </a:cubicBezTo>
                  <a:cubicBezTo>
                    <a:pt x="129" y="1221"/>
                    <a:pt x="138" y="1223"/>
                    <a:pt x="148" y="1223"/>
                  </a:cubicBezTo>
                  <a:cubicBezTo>
                    <a:pt x="189" y="1223"/>
                    <a:pt x="232" y="1189"/>
                    <a:pt x="251" y="1169"/>
                  </a:cubicBezTo>
                  <a:cubicBezTo>
                    <a:pt x="299" y="1110"/>
                    <a:pt x="311" y="1026"/>
                    <a:pt x="358" y="966"/>
                  </a:cubicBezTo>
                  <a:lnTo>
                    <a:pt x="406" y="883"/>
                  </a:lnTo>
                  <a:cubicBezTo>
                    <a:pt x="418" y="859"/>
                    <a:pt x="466" y="823"/>
                    <a:pt x="490" y="811"/>
                  </a:cubicBezTo>
                  <a:cubicBezTo>
                    <a:pt x="561" y="764"/>
                    <a:pt x="621" y="692"/>
                    <a:pt x="669" y="632"/>
                  </a:cubicBezTo>
                  <a:cubicBezTo>
                    <a:pt x="704" y="585"/>
                    <a:pt x="728" y="537"/>
                    <a:pt x="764" y="477"/>
                  </a:cubicBezTo>
                  <a:cubicBezTo>
                    <a:pt x="669" y="382"/>
                    <a:pt x="585" y="298"/>
                    <a:pt x="490" y="239"/>
                  </a:cubicBezTo>
                  <a:lnTo>
                    <a:pt x="466" y="274"/>
                  </a:lnTo>
                  <a:cubicBezTo>
                    <a:pt x="439" y="288"/>
                    <a:pt x="405" y="305"/>
                    <a:pt x="378" y="305"/>
                  </a:cubicBezTo>
                  <a:cubicBezTo>
                    <a:pt x="357" y="305"/>
                    <a:pt x="340" y="294"/>
                    <a:pt x="335" y="263"/>
                  </a:cubicBezTo>
                  <a:lnTo>
                    <a:pt x="335" y="203"/>
                  </a:lnTo>
                  <a:cubicBezTo>
                    <a:pt x="335" y="155"/>
                    <a:pt x="346" y="107"/>
                    <a:pt x="346" y="60"/>
                  </a:cubicBezTo>
                  <a:cubicBezTo>
                    <a:pt x="346" y="36"/>
                    <a:pt x="346" y="0"/>
                    <a:pt x="335"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6043548" y="4147688"/>
              <a:ext cx="295305" cy="204537"/>
            </a:xfrm>
            <a:custGeom>
              <a:avLst/>
              <a:gdLst/>
              <a:ahLst/>
              <a:cxnLst/>
              <a:rect l="l" t="t" r="r" b="b"/>
              <a:pathLst>
                <a:path w="1516" h="1050" extrusionOk="0">
                  <a:moveTo>
                    <a:pt x="1278" y="1"/>
                  </a:moveTo>
                  <a:cubicBezTo>
                    <a:pt x="1241" y="1"/>
                    <a:pt x="1203" y="15"/>
                    <a:pt x="1170" y="23"/>
                  </a:cubicBezTo>
                  <a:cubicBezTo>
                    <a:pt x="1050" y="71"/>
                    <a:pt x="931" y="94"/>
                    <a:pt x="836" y="142"/>
                  </a:cubicBezTo>
                  <a:cubicBezTo>
                    <a:pt x="743" y="163"/>
                    <a:pt x="695" y="192"/>
                    <a:pt x="614" y="192"/>
                  </a:cubicBezTo>
                  <a:cubicBezTo>
                    <a:pt x="601" y="192"/>
                    <a:pt x="588" y="192"/>
                    <a:pt x="573" y="190"/>
                  </a:cubicBezTo>
                  <a:lnTo>
                    <a:pt x="573" y="190"/>
                  </a:lnTo>
                  <a:cubicBezTo>
                    <a:pt x="573" y="261"/>
                    <a:pt x="597" y="333"/>
                    <a:pt x="597" y="405"/>
                  </a:cubicBezTo>
                  <a:cubicBezTo>
                    <a:pt x="490" y="405"/>
                    <a:pt x="394" y="428"/>
                    <a:pt x="311" y="428"/>
                  </a:cubicBezTo>
                  <a:cubicBezTo>
                    <a:pt x="239" y="428"/>
                    <a:pt x="179" y="440"/>
                    <a:pt x="96" y="440"/>
                  </a:cubicBezTo>
                  <a:cubicBezTo>
                    <a:pt x="36" y="452"/>
                    <a:pt x="24" y="464"/>
                    <a:pt x="12" y="500"/>
                  </a:cubicBezTo>
                  <a:cubicBezTo>
                    <a:pt x="1" y="524"/>
                    <a:pt x="1" y="560"/>
                    <a:pt x="12" y="584"/>
                  </a:cubicBezTo>
                  <a:cubicBezTo>
                    <a:pt x="1" y="667"/>
                    <a:pt x="1" y="727"/>
                    <a:pt x="1" y="786"/>
                  </a:cubicBezTo>
                  <a:cubicBezTo>
                    <a:pt x="12" y="955"/>
                    <a:pt x="129" y="1050"/>
                    <a:pt x="293" y="1050"/>
                  </a:cubicBezTo>
                  <a:cubicBezTo>
                    <a:pt x="303" y="1050"/>
                    <a:pt x="313" y="1050"/>
                    <a:pt x="323" y="1049"/>
                  </a:cubicBezTo>
                  <a:cubicBezTo>
                    <a:pt x="490" y="1037"/>
                    <a:pt x="573" y="930"/>
                    <a:pt x="716" y="822"/>
                  </a:cubicBezTo>
                  <a:cubicBezTo>
                    <a:pt x="812" y="751"/>
                    <a:pt x="931" y="703"/>
                    <a:pt x="1050" y="691"/>
                  </a:cubicBezTo>
                  <a:cubicBezTo>
                    <a:pt x="1158" y="679"/>
                    <a:pt x="1289" y="619"/>
                    <a:pt x="1384" y="548"/>
                  </a:cubicBezTo>
                  <a:cubicBezTo>
                    <a:pt x="1444" y="500"/>
                    <a:pt x="1492" y="428"/>
                    <a:pt x="1504" y="345"/>
                  </a:cubicBezTo>
                  <a:cubicBezTo>
                    <a:pt x="1516" y="226"/>
                    <a:pt x="1444" y="35"/>
                    <a:pt x="1325" y="11"/>
                  </a:cubicBezTo>
                  <a:cubicBezTo>
                    <a:pt x="1310" y="4"/>
                    <a:pt x="1294" y="1"/>
                    <a:pt x="1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6138802" y="4176908"/>
              <a:ext cx="323161" cy="242718"/>
            </a:xfrm>
            <a:custGeom>
              <a:avLst/>
              <a:gdLst/>
              <a:ahLst/>
              <a:cxnLst/>
              <a:rect l="l" t="t" r="r" b="b"/>
              <a:pathLst>
                <a:path w="1659" h="1246" extrusionOk="0">
                  <a:moveTo>
                    <a:pt x="308" y="1"/>
                  </a:moveTo>
                  <a:cubicBezTo>
                    <a:pt x="271" y="1"/>
                    <a:pt x="235" y="13"/>
                    <a:pt x="203" y="40"/>
                  </a:cubicBezTo>
                  <a:cubicBezTo>
                    <a:pt x="180" y="64"/>
                    <a:pt x="144" y="123"/>
                    <a:pt x="132" y="171"/>
                  </a:cubicBezTo>
                  <a:cubicBezTo>
                    <a:pt x="84" y="302"/>
                    <a:pt x="25" y="422"/>
                    <a:pt x="48" y="553"/>
                  </a:cubicBezTo>
                  <a:lnTo>
                    <a:pt x="48" y="601"/>
                  </a:lnTo>
                  <a:cubicBezTo>
                    <a:pt x="48" y="720"/>
                    <a:pt x="1" y="839"/>
                    <a:pt x="13" y="970"/>
                  </a:cubicBezTo>
                  <a:cubicBezTo>
                    <a:pt x="25" y="1054"/>
                    <a:pt x="48" y="1126"/>
                    <a:pt x="108" y="1173"/>
                  </a:cubicBezTo>
                  <a:cubicBezTo>
                    <a:pt x="176" y="1226"/>
                    <a:pt x="247" y="1245"/>
                    <a:pt x="319" y="1245"/>
                  </a:cubicBezTo>
                  <a:cubicBezTo>
                    <a:pt x="460" y="1245"/>
                    <a:pt x="602" y="1169"/>
                    <a:pt x="728" y="1114"/>
                  </a:cubicBezTo>
                  <a:cubicBezTo>
                    <a:pt x="817" y="1069"/>
                    <a:pt x="905" y="1045"/>
                    <a:pt x="994" y="1045"/>
                  </a:cubicBezTo>
                  <a:cubicBezTo>
                    <a:pt x="1025" y="1045"/>
                    <a:pt x="1055" y="1048"/>
                    <a:pt x="1086" y="1054"/>
                  </a:cubicBezTo>
                  <a:cubicBezTo>
                    <a:pt x="1206" y="1054"/>
                    <a:pt x="1337" y="1018"/>
                    <a:pt x="1444" y="970"/>
                  </a:cubicBezTo>
                  <a:cubicBezTo>
                    <a:pt x="1516" y="935"/>
                    <a:pt x="1575" y="887"/>
                    <a:pt x="1611" y="815"/>
                  </a:cubicBezTo>
                  <a:cubicBezTo>
                    <a:pt x="1659" y="684"/>
                    <a:pt x="1623" y="481"/>
                    <a:pt x="1492" y="434"/>
                  </a:cubicBezTo>
                  <a:cubicBezTo>
                    <a:pt x="1432" y="422"/>
                    <a:pt x="1373" y="422"/>
                    <a:pt x="1313" y="422"/>
                  </a:cubicBezTo>
                  <a:cubicBezTo>
                    <a:pt x="1146" y="434"/>
                    <a:pt x="979" y="481"/>
                    <a:pt x="836" y="481"/>
                  </a:cubicBezTo>
                  <a:cubicBezTo>
                    <a:pt x="728" y="469"/>
                    <a:pt x="621" y="362"/>
                    <a:pt x="585" y="278"/>
                  </a:cubicBezTo>
                  <a:cubicBezTo>
                    <a:pt x="549" y="231"/>
                    <a:pt x="538" y="171"/>
                    <a:pt x="502" y="123"/>
                  </a:cubicBezTo>
                  <a:cubicBezTo>
                    <a:pt x="462" y="51"/>
                    <a:pt x="384"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6150490" y="3673363"/>
              <a:ext cx="11688" cy="58244"/>
            </a:xfrm>
            <a:custGeom>
              <a:avLst/>
              <a:gdLst/>
              <a:ahLst/>
              <a:cxnLst/>
              <a:rect l="l" t="t" r="r" b="b"/>
              <a:pathLst>
                <a:path w="60" h="299" extrusionOk="0">
                  <a:moveTo>
                    <a:pt x="60" y="0"/>
                  </a:moveTo>
                  <a:lnTo>
                    <a:pt x="0" y="299"/>
                  </a:lnTo>
                  <a:cubicBezTo>
                    <a:pt x="24" y="203"/>
                    <a:pt x="48" y="96"/>
                    <a:pt x="60" y="0"/>
                  </a:cubicBezTo>
                  <a:close/>
                </a:path>
              </a:pathLst>
            </a:custGeom>
            <a:solidFill>
              <a:srgbClr val="6E4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5915762" y="3264293"/>
              <a:ext cx="295305" cy="1015869"/>
            </a:xfrm>
            <a:custGeom>
              <a:avLst/>
              <a:gdLst/>
              <a:ahLst/>
              <a:cxnLst/>
              <a:rect l="l" t="t" r="r" b="b"/>
              <a:pathLst>
                <a:path w="1516" h="5215" extrusionOk="0">
                  <a:moveTo>
                    <a:pt x="1515" y="1"/>
                  </a:moveTo>
                  <a:lnTo>
                    <a:pt x="24" y="48"/>
                  </a:lnTo>
                  <a:cubicBezTo>
                    <a:pt x="12" y="275"/>
                    <a:pt x="0" y="502"/>
                    <a:pt x="24" y="740"/>
                  </a:cubicBezTo>
                  <a:cubicBezTo>
                    <a:pt x="60" y="979"/>
                    <a:pt x="96" y="1182"/>
                    <a:pt x="191" y="1599"/>
                  </a:cubicBezTo>
                  <a:cubicBezTo>
                    <a:pt x="275" y="2005"/>
                    <a:pt x="299" y="2064"/>
                    <a:pt x="311" y="2279"/>
                  </a:cubicBezTo>
                  <a:cubicBezTo>
                    <a:pt x="310" y="2279"/>
                    <a:pt x="310" y="2279"/>
                    <a:pt x="310" y="2279"/>
                  </a:cubicBezTo>
                  <a:lnTo>
                    <a:pt x="310" y="2279"/>
                  </a:lnTo>
                  <a:cubicBezTo>
                    <a:pt x="297" y="2279"/>
                    <a:pt x="195" y="3698"/>
                    <a:pt x="597" y="4975"/>
                  </a:cubicBezTo>
                  <a:cubicBezTo>
                    <a:pt x="621" y="5047"/>
                    <a:pt x="657" y="5142"/>
                    <a:pt x="728" y="5178"/>
                  </a:cubicBezTo>
                  <a:cubicBezTo>
                    <a:pt x="764" y="5214"/>
                    <a:pt x="812" y="5214"/>
                    <a:pt x="847" y="5214"/>
                  </a:cubicBezTo>
                  <a:lnTo>
                    <a:pt x="979" y="5214"/>
                  </a:lnTo>
                  <a:cubicBezTo>
                    <a:pt x="1026" y="5214"/>
                    <a:pt x="1062" y="5178"/>
                    <a:pt x="1098" y="5154"/>
                  </a:cubicBezTo>
                  <a:cubicBezTo>
                    <a:pt x="1122" y="5107"/>
                    <a:pt x="1158" y="5059"/>
                    <a:pt x="1170" y="4999"/>
                  </a:cubicBezTo>
                  <a:cubicBezTo>
                    <a:pt x="1205" y="4916"/>
                    <a:pt x="1205" y="4820"/>
                    <a:pt x="1205" y="4713"/>
                  </a:cubicBezTo>
                  <a:cubicBezTo>
                    <a:pt x="1205" y="4272"/>
                    <a:pt x="1158" y="3842"/>
                    <a:pt x="1158" y="3389"/>
                  </a:cubicBezTo>
                  <a:cubicBezTo>
                    <a:pt x="1158" y="3138"/>
                    <a:pt x="1158" y="2888"/>
                    <a:pt x="1193" y="2625"/>
                  </a:cubicBezTo>
                  <a:cubicBezTo>
                    <a:pt x="1265" y="2327"/>
                    <a:pt x="1325" y="2029"/>
                    <a:pt x="1372" y="1730"/>
                  </a:cubicBezTo>
                  <a:cubicBezTo>
                    <a:pt x="1396" y="1456"/>
                    <a:pt x="1384" y="1158"/>
                    <a:pt x="1444" y="871"/>
                  </a:cubicBezTo>
                  <a:cubicBezTo>
                    <a:pt x="1492" y="657"/>
                    <a:pt x="1515" y="323"/>
                    <a:pt x="1515" y="1"/>
                  </a:cubicBezTo>
                  <a:close/>
                </a:path>
              </a:pathLst>
            </a:custGeom>
            <a:solidFill>
              <a:srgbClr val="3C3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5976148" y="3138845"/>
              <a:ext cx="365041" cy="727569"/>
            </a:xfrm>
            <a:custGeom>
              <a:avLst/>
              <a:gdLst/>
              <a:ahLst/>
              <a:cxnLst/>
              <a:rect l="l" t="t" r="r" b="b"/>
              <a:pathLst>
                <a:path w="1874" h="3735" extrusionOk="0">
                  <a:moveTo>
                    <a:pt x="1420" y="0"/>
                  </a:moveTo>
                  <a:cubicBezTo>
                    <a:pt x="1384" y="0"/>
                    <a:pt x="1277" y="24"/>
                    <a:pt x="1277" y="72"/>
                  </a:cubicBezTo>
                  <a:cubicBezTo>
                    <a:pt x="1301" y="120"/>
                    <a:pt x="1086" y="239"/>
                    <a:pt x="1038" y="251"/>
                  </a:cubicBezTo>
                  <a:cubicBezTo>
                    <a:pt x="992" y="278"/>
                    <a:pt x="962" y="290"/>
                    <a:pt x="938" y="290"/>
                  </a:cubicBezTo>
                  <a:cubicBezTo>
                    <a:pt x="888" y="290"/>
                    <a:pt x="865" y="236"/>
                    <a:pt x="776" y="155"/>
                  </a:cubicBezTo>
                  <a:cubicBezTo>
                    <a:pt x="655" y="42"/>
                    <a:pt x="524" y="14"/>
                    <a:pt x="423" y="14"/>
                  </a:cubicBezTo>
                  <a:cubicBezTo>
                    <a:pt x="344" y="14"/>
                    <a:pt x="284" y="31"/>
                    <a:pt x="263" y="36"/>
                  </a:cubicBezTo>
                  <a:cubicBezTo>
                    <a:pt x="120" y="132"/>
                    <a:pt x="72" y="478"/>
                    <a:pt x="60" y="609"/>
                  </a:cubicBezTo>
                  <a:cubicBezTo>
                    <a:pt x="12" y="907"/>
                    <a:pt x="1" y="1193"/>
                    <a:pt x="108" y="1468"/>
                  </a:cubicBezTo>
                  <a:cubicBezTo>
                    <a:pt x="239" y="1873"/>
                    <a:pt x="514" y="2172"/>
                    <a:pt x="597" y="2589"/>
                  </a:cubicBezTo>
                  <a:cubicBezTo>
                    <a:pt x="657" y="2875"/>
                    <a:pt x="597" y="3281"/>
                    <a:pt x="752" y="3532"/>
                  </a:cubicBezTo>
                  <a:cubicBezTo>
                    <a:pt x="851" y="3673"/>
                    <a:pt x="1024" y="3734"/>
                    <a:pt x="1192" y="3734"/>
                  </a:cubicBezTo>
                  <a:cubicBezTo>
                    <a:pt x="1308" y="3734"/>
                    <a:pt x="1421" y="3705"/>
                    <a:pt x="1504" y="3651"/>
                  </a:cubicBezTo>
                  <a:cubicBezTo>
                    <a:pt x="1611" y="3579"/>
                    <a:pt x="1623" y="3544"/>
                    <a:pt x="1647" y="3424"/>
                  </a:cubicBezTo>
                  <a:cubicBezTo>
                    <a:pt x="1683" y="3293"/>
                    <a:pt x="1707" y="3174"/>
                    <a:pt x="1730" y="3054"/>
                  </a:cubicBezTo>
                  <a:cubicBezTo>
                    <a:pt x="1778" y="2804"/>
                    <a:pt x="1802" y="2565"/>
                    <a:pt x="1838" y="2303"/>
                  </a:cubicBezTo>
                  <a:cubicBezTo>
                    <a:pt x="1874" y="1814"/>
                    <a:pt x="1874" y="1325"/>
                    <a:pt x="1850" y="835"/>
                  </a:cubicBezTo>
                  <a:cubicBezTo>
                    <a:pt x="1838" y="668"/>
                    <a:pt x="1814" y="489"/>
                    <a:pt x="1754" y="334"/>
                  </a:cubicBezTo>
                  <a:cubicBezTo>
                    <a:pt x="1718" y="215"/>
                    <a:pt x="1635" y="120"/>
                    <a:pt x="1551" y="60"/>
                  </a:cubicBezTo>
                  <a:cubicBezTo>
                    <a:pt x="1504" y="24"/>
                    <a:pt x="1456" y="0"/>
                    <a:pt x="1420" y="0"/>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5836675" y="2521345"/>
              <a:ext cx="516200" cy="910873"/>
            </a:xfrm>
            <a:custGeom>
              <a:avLst/>
              <a:gdLst/>
              <a:ahLst/>
              <a:cxnLst/>
              <a:rect l="l" t="t" r="r" b="b"/>
              <a:pathLst>
                <a:path w="2650" h="4676" extrusionOk="0">
                  <a:moveTo>
                    <a:pt x="670" y="0"/>
                  </a:moveTo>
                  <a:cubicBezTo>
                    <a:pt x="554" y="0"/>
                    <a:pt x="438" y="26"/>
                    <a:pt x="323" y="92"/>
                  </a:cubicBezTo>
                  <a:cubicBezTo>
                    <a:pt x="275" y="128"/>
                    <a:pt x="239" y="152"/>
                    <a:pt x="204" y="188"/>
                  </a:cubicBezTo>
                  <a:cubicBezTo>
                    <a:pt x="1" y="403"/>
                    <a:pt x="13" y="749"/>
                    <a:pt x="60" y="1023"/>
                  </a:cubicBezTo>
                  <a:cubicBezTo>
                    <a:pt x="96" y="1381"/>
                    <a:pt x="227" y="1715"/>
                    <a:pt x="275" y="2061"/>
                  </a:cubicBezTo>
                  <a:cubicBezTo>
                    <a:pt x="299" y="2132"/>
                    <a:pt x="299" y="2216"/>
                    <a:pt x="311" y="2288"/>
                  </a:cubicBezTo>
                  <a:cubicBezTo>
                    <a:pt x="371" y="2705"/>
                    <a:pt x="359" y="3123"/>
                    <a:pt x="371" y="3540"/>
                  </a:cubicBezTo>
                  <a:cubicBezTo>
                    <a:pt x="371" y="3767"/>
                    <a:pt x="359" y="3970"/>
                    <a:pt x="371" y="4184"/>
                  </a:cubicBezTo>
                  <a:cubicBezTo>
                    <a:pt x="371" y="4256"/>
                    <a:pt x="359" y="4375"/>
                    <a:pt x="418" y="4423"/>
                  </a:cubicBezTo>
                  <a:cubicBezTo>
                    <a:pt x="475" y="4457"/>
                    <a:pt x="965" y="4675"/>
                    <a:pt x="1857" y="4675"/>
                  </a:cubicBezTo>
                  <a:cubicBezTo>
                    <a:pt x="1901" y="4675"/>
                    <a:pt x="1947" y="4675"/>
                    <a:pt x="1993" y="4674"/>
                  </a:cubicBezTo>
                  <a:cubicBezTo>
                    <a:pt x="2470" y="4662"/>
                    <a:pt x="2530" y="4614"/>
                    <a:pt x="2637" y="4566"/>
                  </a:cubicBezTo>
                  <a:cubicBezTo>
                    <a:pt x="2637" y="4566"/>
                    <a:pt x="2590" y="3779"/>
                    <a:pt x="2542" y="3481"/>
                  </a:cubicBezTo>
                  <a:cubicBezTo>
                    <a:pt x="2458" y="2812"/>
                    <a:pt x="2506" y="2109"/>
                    <a:pt x="2601" y="1440"/>
                  </a:cubicBezTo>
                  <a:cubicBezTo>
                    <a:pt x="2625" y="1321"/>
                    <a:pt x="2649" y="1202"/>
                    <a:pt x="2637" y="1083"/>
                  </a:cubicBezTo>
                  <a:cubicBezTo>
                    <a:pt x="2625" y="975"/>
                    <a:pt x="2590" y="880"/>
                    <a:pt x="2530" y="796"/>
                  </a:cubicBezTo>
                  <a:cubicBezTo>
                    <a:pt x="2470" y="725"/>
                    <a:pt x="2399" y="677"/>
                    <a:pt x="2303" y="629"/>
                  </a:cubicBezTo>
                  <a:cubicBezTo>
                    <a:pt x="2089" y="486"/>
                    <a:pt x="1826" y="367"/>
                    <a:pt x="1564" y="271"/>
                  </a:cubicBezTo>
                  <a:cubicBezTo>
                    <a:pt x="1270" y="176"/>
                    <a:pt x="971" y="0"/>
                    <a:pt x="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6103934" y="3703166"/>
              <a:ext cx="197714" cy="629975"/>
            </a:xfrm>
            <a:custGeom>
              <a:avLst/>
              <a:gdLst/>
              <a:ahLst/>
              <a:cxnLst/>
              <a:rect l="l" t="t" r="r" b="b"/>
              <a:pathLst>
                <a:path w="1015" h="3234" extrusionOk="0">
                  <a:moveTo>
                    <a:pt x="68" y="1"/>
                  </a:moveTo>
                  <a:cubicBezTo>
                    <a:pt x="64" y="1"/>
                    <a:pt x="62" y="1"/>
                    <a:pt x="60" y="2"/>
                  </a:cubicBezTo>
                  <a:cubicBezTo>
                    <a:pt x="25" y="38"/>
                    <a:pt x="1" y="62"/>
                    <a:pt x="1" y="110"/>
                  </a:cubicBezTo>
                  <a:cubicBezTo>
                    <a:pt x="1" y="360"/>
                    <a:pt x="25" y="635"/>
                    <a:pt x="25" y="897"/>
                  </a:cubicBezTo>
                  <a:cubicBezTo>
                    <a:pt x="25" y="1100"/>
                    <a:pt x="48" y="1303"/>
                    <a:pt x="48" y="1517"/>
                  </a:cubicBezTo>
                  <a:cubicBezTo>
                    <a:pt x="48" y="1661"/>
                    <a:pt x="60" y="1828"/>
                    <a:pt x="60" y="1971"/>
                  </a:cubicBezTo>
                  <a:cubicBezTo>
                    <a:pt x="60" y="2090"/>
                    <a:pt x="72" y="2197"/>
                    <a:pt x="72" y="2317"/>
                  </a:cubicBezTo>
                  <a:cubicBezTo>
                    <a:pt x="72" y="2448"/>
                    <a:pt x="84" y="2615"/>
                    <a:pt x="108" y="2746"/>
                  </a:cubicBezTo>
                  <a:cubicBezTo>
                    <a:pt x="132" y="2985"/>
                    <a:pt x="180" y="3188"/>
                    <a:pt x="406" y="3223"/>
                  </a:cubicBezTo>
                  <a:cubicBezTo>
                    <a:pt x="432" y="3231"/>
                    <a:pt x="457" y="3234"/>
                    <a:pt x="481" y="3234"/>
                  </a:cubicBezTo>
                  <a:cubicBezTo>
                    <a:pt x="535" y="3234"/>
                    <a:pt x="587" y="3220"/>
                    <a:pt x="645" y="3212"/>
                  </a:cubicBezTo>
                  <a:cubicBezTo>
                    <a:pt x="967" y="3128"/>
                    <a:pt x="895" y="2961"/>
                    <a:pt x="907" y="2245"/>
                  </a:cubicBezTo>
                  <a:cubicBezTo>
                    <a:pt x="907" y="2126"/>
                    <a:pt x="919" y="1995"/>
                    <a:pt x="919" y="1852"/>
                  </a:cubicBezTo>
                  <a:cubicBezTo>
                    <a:pt x="943" y="1696"/>
                    <a:pt x="943" y="1517"/>
                    <a:pt x="955" y="1350"/>
                  </a:cubicBezTo>
                  <a:cubicBezTo>
                    <a:pt x="967" y="1136"/>
                    <a:pt x="979" y="921"/>
                    <a:pt x="1003" y="706"/>
                  </a:cubicBezTo>
                  <a:cubicBezTo>
                    <a:pt x="1015" y="456"/>
                    <a:pt x="979" y="348"/>
                    <a:pt x="979" y="348"/>
                  </a:cubicBezTo>
                  <a:cubicBezTo>
                    <a:pt x="899" y="268"/>
                    <a:pt x="159" y="1"/>
                    <a:pt x="68" y="1"/>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6150490" y="2638222"/>
              <a:ext cx="441789" cy="332909"/>
            </a:xfrm>
            <a:custGeom>
              <a:avLst/>
              <a:gdLst/>
              <a:ahLst/>
              <a:cxnLst/>
              <a:rect l="l" t="t" r="r" b="b"/>
              <a:pathLst>
                <a:path w="2268" h="1709" extrusionOk="0">
                  <a:moveTo>
                    <a:pt x="498" y="0"/>
                  </a:moveTo>
                  <a:cubicBezTo>
                    <a:pt x="452" y="0"/>
                    <a:pt x="406" y="9"/>
                    <a:pt x="358" y="29"/>
                  </a:cubicBezTo>
                  <a:cubicBezTo>
                    <a:pt x="299" y="65"/>
                    <a:pt x="239" y="125"/>
                    <a:pt x="191" y="184"/>
                  </a:cubicBezTo>
                  <a:cubicBezTo>
                    <a:pt x="72" y="327"/>
                    <a:pt x="0" y="506"/>
                    <a:pt x="12" y="697"/>
                  </a:cubicBezTo>
                  <a:cubicBezTo>
                    <a:pt x="12" y="733"/>
                    <a:pt x="24" y="781"/>
                    <a:pt x="48" y="805"/>
                  </a:cubicBezTo>
                  <a:cubicBezTo>
                    <a:pt x="84" y="924"/>
                    <a:pt x="227" y="972"/>
                    <a:pt x="322" y="1019"/>
                  </a:cubicBezTo>
                  <a:cubicBezTo>
                    <a:pt x="454" y="1079"/>
                    <a:pt x="597" y="1151"/>
                    <a:pt x="716" y="1222"/>
                  </a:cubicBezTo>
                  <a:cubicBezTo>
                    <a:pt x="967" y="1377"/>
                    <a:pt x="1241" y="1520"/>
                    <a:pt x="1503" y="1628"/>
                  </a:cubicBezTo>
                  <a:cubicBezTo>
                    <a:pt x="1616" y="1668"/>
                    <a:pt x="1734" y="1708"/>
                    <a:pt x="1847" y="1708"/>
                  </a:cubicBezTo>
                  <a:cubicBezTo>
                    <a:pt x="1901" y="1708"/>
                    <a:pt x="1954" y="1699"/>
                    <a:pt x="2005" y="1676"/>
                  </a:cubicBezTo>
                  <a:cubicBezTo>
                    <a:pt x="2112" y="1628"/>
                    <a:pt x="2207" y="1520"/>
                    <a:pt x="2219" y="1401"/>
                  </a:cubicBezTo>
                  <a:cubicBezTo>
                    <a:pt x="2267" y="1115"/>
                    <a:pt x="2052" y="1055"/>
                    <a:pt x="2028" y="1043"/>
                  </a:cubicBezTo>
                  <a:cubicBezTo>
                    <a:pt x="1181" y="402"/>
                    <a:pt x="850" y="123"/>
                    <a:pt x="836" y="123"/>
                  </a:cubicBezTo>
                  <a:cubicBezTo>
                    <a:pt x="835" y="123"/>
                    <a:pt x="835" y="124"/>
                    <a:pt x="835" y="125"/>
                  </a:cubicBezTo>
                  <a:cubicBezTo>
                    <a:pt x="724" y="56"/>
                    <a:pt x="613" y="0"/>
                    <a:pt x="498"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6454955" y="2613678"/>
              <a:ext cx="299980" cy="354726"/>
            </a:xfrm>
            <a:custGeom>
              <a:avLst/>
              <a:gdLst/>
              <a:ahLst/>
              <a:cxnLst/>
              <a:rect l="l" t="t" r="r" b="b"/>
              <a:pathLst>
                <a:path w="1540" h="1821" extrusionOk="0">
                  <a:moveTo>
                    <a:pt x="1254" y="0"/>
                  </a:moveTo>
                  <a:cubicBezTo>
                    <a:pt x="1211" y="0"/>
                    <a:pt x="1169" y="12"/>
                    <a:pt x="1134" y="36"/>
                  </a:cubicBezTo>
                  <a:cubicBezTo>
                    <a:pt x="1074" y="48"/>
                    <a:pt x="1026" y="96"/>
                    <a:pt x="978" y="143"/>
                  </a:cubicBezTo>
                  <a:cubicBezTo>
                    <a:pt x="728" y="382"/>
                    <a:pt x="477" y="632"/>
                    <a:pt x="251" y="919"/>
                  </a:cubicBezTo>
                  <a:cubicBezTo>
                    <a:pt x="167" y="1038"/>
                    <a:pt x="60" y="1157"/>
                    <a:pt x="36" y="1324"/>
                  </a:cubicBezTo>
                  <a:cubicBezTo>
                    <a:pt x="0" y="1479"/>
                    <a:pt x="84" y="1635"/>
                    <a:pt x="227" y="1742"/>
                  </a:cubicBezTo>
                  <a:cubicBezTo>
                    <a:pt x="283" y="1789"/>
                    <a:pt x="339" y="1821"/>
                    <a:pt x="407" y="1821"/>
                  </a:cubicBezTo>
                  <a:cubicBezTo>
                    <a:pt x="426" y="1821"/>
                    <a:pt x="445" y="1819"/>
                    <a:pt x="465" y="1814"/>
                  </a:cubicBezTo>
                  <a:cubicBezTo>
                    <a:pt x="549" y="1778"/>
                    <a:pt x="644" y="1658"/>
                    <a:pt x="704" y="1599"/>
                  </a:cubicBezTo>
                  <a:cubicBezTo>
                    <a:pt x="847" y="1420"/>
                    <a:pt x="966" y="1241"/>
                    <a:pt x="1086" y="1050"/>
                  </a:cubicBezTo>
                  <a:cubicBezTo>
                    <a:pt x="1134" y="978"/>
                    <a:pt x="1181" y="919"/>
                    <a:pt x="1205" y="847"/>
                  </a:cubicBezTo>
                  <a:cubicBezTo>
                    <a:pt x="1277" y="692"/>
                    <a:pt x="1372" y="549"/>
                    <a:pt x="1444" y="394"/>
                  </a:cubicBezTo>
                  <a:cubicBezTo>
                    <a:pt x="1479" y="334"/>
                    <a:pt x="1539" y="263"/>
                    <a:pt x="1539" y="203"/>
                  </a:cubicBezTo>
                  <a:cubicBezTo>
                    <a:pt x="1539" y="131"/>
                    <a:pt x="1444" y="60"/>
                    <a:pt x="1384" y="36"/>
                  </a:cubicBezTo>
                  <a:cubicBezTo>
                    <a:pt x="1342" y="12"/>
                    <a:pt x="1298" y="0"/>
                    <a:pt x="1254"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6322494" y="2353237"/>
              <a:ext cx="97786" cy="169863"/>
            </a:xfrm>
            <a:custGeom>
              <a:avLst/>
              <a:gdLst/>
              <a:ahLst/>
              <a:cxnLst/>
              <a:rect l="l" t="t" r="r" b="b"/>
              <a:pathLst>
                <a:path w="502" h="872" extrusionOk="0">
                  <a:moveTo>
                    <a:pt x="442" y="1"/>
                  </a:moveTo>
                  <a:cubicBezTo>
                    <a:pt x="430" y="1"/>
                    <a:pt x="418" y="13"/>
                    <a:pt x="418" y="13"/>
                  </a:cubicBezTo>
                  <a:cubicBezTo>
                    <a:pt x="370" y="49"/>
                    <a:pt x="358" y="108"/>
                    <a:pt x="322" y="156"/>
                  </a:cubicBezTo>
                  <a:cubicBezTo>
                    <a:pt x="298" y="216"/>
                    <a:pt x="251" y="252"/>
                    <a:pt x="215" y="311"/>
                  </a:cubicBezTo>
                  <a:cubicBezTo>
                    <a:pt x="215" y="329"/>
                    <a:pt x="208" y="340"/>
                    <a:pt x="200" y="340"/>
                  </a:cubicBezTo>
                  <a:cubicBezTo>
                    <a:pt x="197" y="340"/>
                    <a:pt x="194" y="338"/>
                    <a:pt x="191" y="335"/>
                  </a:cubicBezTo>
                  <a:lnTo>
                    <a:pt x="191" y="311"/>
                  </a:lnTo>
                  <a:cubicBezTo>
                    <a:pt x="191" y="287"/>
                    <a:pt x="191" y="252"/>
                    <a:pt x="155" y="240"/>
                  </a:cubicBezTo>
                  <a:cubicBezTo>
                    <a:pt x="143" y="240"/>
                    <a:pt x="131" y="240"/>
                    <a:pt x="119" y="252"/>
                  </a:cubicBezTo>
                  <a:cubicBezTo>
                    <a:pt x="96" y="275"/>
                    <a:pt x="84" y="287"/>
                    <a:pt x="84" y="299"/>
                  </a:cubicBezTo>
                  <a:cubicBezTo>
                    <a:pt x="72" y="347"/>
                    <a:pt x="72" y="407"/>
                    <a:pt x="60" y="466"/>
                  </a:cubicBezTo>
                  <a:cubicBezTo>
                    <a:pt x="36" y="514"/>
                    <a:pt x="0" y="550"/>
                    <a:pt x="24" y="609"/>
                  </a:cubicBezTo>
                  <a:cubicBezTo>
                    <a:pt x="36" y="645"/>
                    <a:pt x="84" y="657"/>
                    <a:pt x="96" y="669"/>
                  </a:cubicBezTo>
                  <a:cubicBezTo>
                    <a:pt x="131" y="705"/>
                    <a:pt x="143" y="729"/>
                    <a:pt x="143" y="776"/>
                  </a:cubicBezTo>
                  <a:cubicBezTo>
                    <a:pt x="143" y="812"/>
                    <a:pt x="143" y="836"/>
                    <a:pt x="131" y="872"/>
                  </a:cubicBezTo>
                  <a:cubicBezTo>
                    <a:pt x="179" y="872"/>
                    <a:pt x="215" y="848"/>
                    <a:pt x="251" y="824"/>
                  </a:cubicBezTo>
                  <a:cubicBezTo>
                    <a:pt x="310" y="776"/>
                    <a:pt x="382" y="717"/>
                    <a:pt x="394" y="633"/>
                  </a:cubicBezTo>
                  <a:cubicBezTo>
                    <a:pt x="418" y="586"/>
                    <a:pt x="418" y="538"/>
                    <a:pt x="418" y="490"/>
                  </a:cubicBezTo>
                  <a:cubicBezTo>
                    <a:pt x="418" y="395"/>
                    <a:pt x="442" y="287"/>
                    <a:pt x="477" y="180"/>
                  </a:cubicBezTo>
                  <a:cubicBezTo>
                    <a:pt x="489" y="132"/>
                    <a:pt x="501" y="96"/>
                    <a:pt x="489" y="49"/>
                  </a:cubicBezTo>
                  <a:cubicBezTo>
                    <a:pt x="489" y="37"/>
                    <a:pt x="477" y="1"/>
                    <a:pt x="44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6258066" y="2456234"/>
              <a:ext cx="102266" cy="110450"/>
            </a:xfrm>
            <a:custGeom>
              <a:avLst/>
              <a:gdLst/>
              <a:ahLst/>
              <a:cxnLst/>
              <a:rect l="l" t="t" r="r" b="b"/>
              <a:pathLst>
                <a:path w="525" h="567" extrusionOk="0">
                  <a:moveTo>
                    <a:pt x="222" y="1"/>
                  </a:moveTo>
                  <a:cubicBezTo>
                    <a:pt x="179" y="1"/>
                    <a:pt x="134" y="9"/>
                    <a:pt x="84" y="18"/>
                  </a:cubicBezTo>
                  <a:cubicBezTo>
                    <a:pt x="60" y="18"/>
                    <a:pt x="48" y="18"/>
                    <a:pt x="36" y="30"/>
                  </a:cubicBezTo>
                  <a:cubicBezTo>
                    <a:pt x="0" y="233"/>
                    <a:pt x="60" y="423"/>
                    <a:pt x="167" y="567"/>
                  </a:cubicBezTo>
                  <a:lnTo>
                    <a:pt x="298" y="483"/>
                  </a:lnTo>
                  <a:cubicBezTo>
                    <a:pt x="346" y="447"/>
                    <a:pt x="453" y="423"/>
                    <a:pt x="477" y="364"/>
                  </a:cubicBezTo>
                  <a:cubicBezTo>
                    <a:pt x="525" y="316"/>
                    <a:pt x="477" y="197"/>
                    <a:pt x="453" y="149"/>
                  </a:cubicBezTo>
                  <a:cubicBezTo>
                    <a:pt x="406" y="77"/>
                    <a:pt x="334" y="18"/>
                    <a:pt x="274" y="6"/>
                  </a:cubicBezTo>
                  <a:cubicBezTo>
                    <a:pt x="257" y="2"/>
                    <a:pt x="239" y="1"/>
                    <a:pt x="222"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5971473" y="2420051"/>
              <a:ext cx="204727" cy="206291"/>
            </a:xfrm>
            <a:custGeom>
              <a:avLst/>
              <a:gdLst/>
              <a:ahLst/>
              <a:cxnLst/>
              <a:rect l="l" t="t" r="r" b="b"/>
              <a:pathLst>
                <a:path w="1051" h="1059" extrusionOk="0">
                  <a:moveTo>
                    <a:pt x="644" y="1"/>
                  </a:moveTo>
                  <a:cubicBezTo>
                    <a:pt x="629" y="1"/>
                    <a:pt x="613" y="2"/>
                    <a:pt x="597" y="4"/>
                  </a:cubicBezTo>
                  <a:cubicBezTo>
                    <a:pt x="573" y="4"/>
                    <a:pt x="561" y="16"/>
                    <a:pt x="526" y="16"/>
                  </a:cubicBezTo>
                  <a:cubicBezTo>
                    <a:pt x="470" y="16"/>
                    <a:pt x="414" y="11"/>
                    <a:pt x="359" y="11"/>
                  </a:cubicBezTo>
                  <a:cubicBezTo>
                    <a:pt x="331" y="11"/>
                    <a:pt x="303" y="12"/>
                    <a:pt x="275" y="16"/>
                  </a:cubicBezTo>
                  <a:cubicBezTo>
                    <a:pt x="180" y="28"/>
                    <a:pt x="108" y="28"/>
                    <a:pt x="108" y="135"/>
                  </a:cubicBezTo>
                  <a:cubicBezTo>
                    <a:pt x="108" y="254"/>
                    <a:pt x="120" y="374"/>
                    <a:pt x="84" y="493"/>
                  </a:cubicBezTo>
                  <a:cubicBezTo>
                    <a:pt x="60" y="553"/>
                    <a:pt x="36" y="624"/>
                    <a:pt x="25" y="684"/>
                  </a:cubicBezTo>
                  <a:cubicBezTo>
                    <a:pt x="1" y="827"/>
                    <a:pt x="108" y="946"/>
                    <a:pt x="227" y="1006"/>
                  </a:cubicBezTo>
                  <a:cubicBezTo>
                    <a:pt x="309" y="1044"/>
                    <a:pt x="391" y="1058"/>
                    <a:pt x="475" y="1058"/>
                  </a:cubicBezTo>
                  <a:cubicBezTo>
                    <a:pt x="550" y="1058"/>
                    <a:pt x="626" y="1047"/>
                    <a:pt x="705" y="1030"/>
                  </a:cubicBezTo>
                  <a:cubicBezTo>
                    <a:pt x="776" y="1018"/>
                    <a:pt x="895" y="1006"/>
                    <a:pt x="943" y="923"/>
                  </a:cubicBezTo>
                  <a:cubicBezTo>
                    <a:pt x="979" y="863"/>
                    <a:pt x="955" y="791"/>
                    <a:pt x="955" y="732"/>
                  </a:cubicBezTo>
                  <a:cubicBezTo>
                    <a:pt x="967" y="648"/>
                    <a:pt x="943" y="553"/>
                    <a:pt x="967" y="469"/>
                  </a:cubicBezTo>
                  <a:cubicBezTo>
                    <a:pt x="979" y="362"/>
                    <a:pt x="1051" y="386"/>
                    <a:pt x="1027" y="290"/>
                  </a:cubicBezTo>
                  <a:cubicBezTo>
                    <a:pt x="991" y="207"/>
                    <a:pt x="931" y="135"/>
                    <a:pt x="860" y="76"/>
                  </a:cubicBezTo>
                  <a:cubicBezTo>
                    <a:pt x="790" y="26"/>
                    <a:pt x="720" y="1"/>
                    <a:pt x="644"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5889075" y="2199933"/>
              <a:ext cx="366210" cy="330377"/>
            </a:xfrm>
            <a:custGeom>
              <a:avLst/>
              <a:gdLst/>
              <a:ahLst/>
              <a:cxnLst/>
              <a:rect l="l" t="t" r="r" b="b"/>
              <a:pathLst>
                <a:path w="1880" h="1696" extrusionOk="0">
                  <a:moveTo>
                    <a:pt x="1129" y="0"/>
                  </a:moveTo>
                  <a:cubicBezTo>
                    <a:pt x="576" y="0"/>
                    <a:pt x="0" y="471"/>
                    <a:pt x="507" y="1265"/>
                  </a:cubicBezTo>
                  <a:cubicBezTo>
                    <a:pt x="591" y="1396"/>
                    <a:pt x="686" y="1540"/>
                    <a:pt x="829" y="1611"/>
                  </a:cubicBezTo>
                  <a:cubicBezTo>
                    <a:pt x="914" y="1653"/>
                    <a:pt x="1111" y="1696"/>
                    <a:pt x="1279" y="1696"/>
                  </a:cubicBezTo>
                  <a:cubicBezTo>
                    <a:pt x="1348" y="1696"/>
                    <a:pt x="1413" y="1688"/>
                    <a:pt x="1462" y="1671"/>
                  </a:cubicBezTo>
                  <a:cubicBezTo>
                    <a:pt x="1808" y="1563"/>
                    <a:pt x="1879" y="1158"/>
                    <a:pt x="1831" y="1003"/>
                  </a:cubicBezTo>
                  <a:cubicBezTo>
                    <a:pt x="1784" y="824"/>
                    <a:pt x="1867" y="645"/>
                    <a:pt x="1831" y="466"/>
                  </a:cubicBezTo>
                  <a:cubicBezTo>
                    <a:pt x="1820" y="382"/>
                    <a:pt x="1772" y="311"/>
                    <a:pt x="1724" y="251"/>
                  </a:cubicBezTo>
                  <a:cubicBezTo>
                    <a:pt x="1581" y="80"/>
                    <a:pt x="1357" y="0"/>
                    <a:pt x="112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5911087" y="2136040"/>
              <a:ext cx="344198" cy="354726"/>
            </a:xfrm>
            <a:custGeom>
              <a:avLst/>
              <a:gdLst/>
              <a:ahLst/>
              <a:cxnLst/>
              <a:rect l="l" t="t" r="r" b="b"/>
              <a:pathLst>
                <a:path w="1767" h="1821" extrusionOk="0">
                  <a:moveTo>
                    <a:pt x="884" y="0"/>
                  </a:moveTo>
                  <a:cubicBezTo>
                    <a:pt x="741" y="0"/>
                    <a:pt x="595" y="29"/>
                    <a:pt x="466" y="102"/>
                  </a:cubicBezTo>
                  <a:cubicBezTo>
                    <a:pt x="418" y="138"/>
                    <a:pt x="382" y="173"/>
                    <a:pt x="346" y="221"/>
                  </a:cubicBezTo>
                  <a:cubicBezTo>
                    <a:pt x="346" y="233"/>
                    <a:pt x="346" y="233"/>
                    <a:pt x="335" y="257"/>
                  </a:cubicBezTo>
                  <a:cubicBezTo>
                    <a:pt x="323" y="269"/>
                    <a:pt x="299" y="281"/>
                    <a:pt x="287" y="281"/>
                  </a:cubicBezTo>
                  <a:cubicBezTo>
                    <a:pt x="239" y="317"/>
                    <a:pt x="203" y="341"/>
                    <a:pt x="168" y="376"/>
                  </a:cubicBezTo>
                  <a:cubicBezTo>
                    <a:pt x="0" y="555"/>
                    <a:pt x="36" y="854"/>
                    <a:pt x="60" y="1068"/>
                  </a:cubicBezTo>
                  <a:cubicBezTo>
                    <a:pt x="60" y="1128"/>
                    <a:pt x="84" y="1188"/>
                    <a:pt x="96" y="1247"/>
                  </a:cubicBezTo>
                  <a:cubicBezTo>
                    <a:pt x="120" y="1355"/>
                    <a:pt x="179" y="1426"/>
                    <a:pt x="239" y="1522"/>
                  </a:cubicBezTo>
                  <a:cubicBezTo>
                    <a:pt x="299" y="1605"/>
                    <a:pt x="382" y="1712"/>
                    <a:pt x="478" y="1760"/>
                  </a:cubicBezTo>
                  <a:cubicBezTo>
                    <a:pt x="525" y="1784"/>
                    <a:pt x="585" y="1784"/>
                    <a:pt x="633" y="1808"/>
                  </a:cubicBezTo>
                  <a:cubicBezTo>
                    <a:pt x="675" y="1816"/>
                    <a:pt x="723" y="1821"/>
                    <a:pt x="773" y="1821"/>
                  </a:cubicBezTo>
                  <a:cubicBezTo>
                    <a:pt x="878" y="1821"/>
                    <a:pt x="989" y="1797"/>
                    <a:pt x="1062" y="1724"/>
                  </a:cubicBezTo>
                  <a:cubicBezTo>
                    <a:pt x="1110" y="1689"/>
                    <a:pt x="1122" y="1605"/>
                    <a:pt x="1134" y="1545"/>
                  </a:cubicBezTo>
                  <a:cubicBezTo>
                    <a:pt x="1158" y="1486"/>
                    <a:pt x="1158" y="1426"/>
                    <a:pt x="1170" y="1367"/>
                  </a:cubicBezTo>
                  <a:cubicBezTo>
                    <a:pt x="1182" y="1331"/>
                    <a:pt x="1194" y="1283"/>
                    <a:pt x="1217" y="1247"/>
                  </a:cubicBezTo>
                  <a:cubicBezTo>
                    <a:pt x="1229" y="1211"/>
                    <a:pt x="1253" y="1176"/>
                    <a:pt x="1301" y="1164"/>
                  </a:cubicBezTo>
                  <a:cubicBezTo>
                    <a:pt x="1321" y="1152"/>
                    <a:pt x="1345" y="1149"/>
                    <a:pt x="1370" y="1149"/>
                  </a:cubicBezTo>
                  <a:cubicBezTo>
                    <a:pt x="1390" y="1149"/>
                    <a:pt x="1411" y="1151"/>
                    <a:pt x="1431" y="1151"/>
                  </a:cubicBezTo>
                  <a:cubicBezTo>
                    <a:pt x="1462" y="1151"/>
                    <a:pt x="1492" y="1147"/>
                    <a:pt x="1516" y="1128"/>
                  </a:cubicBezTo>
                  <a:cubicBezTo>
                    <a:pt x="1539" y="1116"/>
                    <a:pt x="1551" y="1068"/>
                    <a:pt x="1575" y="1044"/>
                  </a:cubicBezTo>
                  <a:cubicBezTo>
                    <a:pt x="1599" y="949"/>
                    <a:pt x="1611" y="865"/>
                    <a:pt x="1671" y="794"/>
                  </a:cubicBezTo>
                  <a:cubicBezTo>
                    <a:pt x="1683" y="770"/>
                    <a:pt x="1707" y="758"/>
                    <a:pt x="1718" y="734"/>
                  </a:cubicBezTo>
                  <a:cubicBezTo>
                    <a:pt x="1742" y="686"/>
                    <a:pt x="1766" y="651"/>
                    <a:pt x="1766" y="627"/>
                  </a:cubicBezTo>
                  <a:cubicBezTo>
                    <a:pt x="1766" y="460"/>
                    <a:pt x="1623" y="293"/>
                    <a:pt x="1504" y="197"/>
                  </a:cubicBezTo>
                  <a:cubicBezTo>
                    <a:pt x="1444" y="138"/>
                    <a:pt x="1372" y="90"/>
                    <a:pt x="1301" y="54"/>
                  </a:cubicBezTo>
                  <a:cubicBezTo>
                    <a:pt x="1241" y="42"/>
                    <a:pt x="1170" y="30"/>
                    <a:pt x="1086" y="18"/>
                  </a:cubicBezTo>
                  <a:cubicBezTo>
                    <a:pt x="1021" y="7"/>
                    <a:pt x="953" y="0"/>
                    <a:pt x="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6119128" y="2348172"/>
              <a:ext cx="89994" cy="92724"/>
            </a:xfrm>
            <a:custGeom>
              <a:avLst/>
              <a:gdLst/>
              <a:ahLst/>
              <a:cxnLst/>
              <a:rect l="l" t="t" r="r" b="b"/>
              <a:pathLst>
                <a:path w="462" h="476" extrusionOk="0">
                  <a:moveTo>
                    <a:pt x="138" y="1"/>
                  </a:moveTo>
                  <a:cubicBezTo>
                    <a:pt x="26" y="1"/>
                    <a:pt x="0" y="166"/>
                    <a:pt x="90" y="278"/>
                  </a:cubicBezTo>
                  <a:cubicBezTo>
                    <a:pt x="114" y="325"/>
                    <a:pt x="161" y="361"/>
                    <a:pt x="185" y="385"/>
                  </a:cubicBezTo>
                  <a:cubicBezTo>
                    <a:pt x="258" y="451"/>
                    <a:pt x="315" y="475"/>
                    <a:pt x="356" y="475"/>
                  </a:cubicBezTo>
                  <a:cubicBezTo>
                    <a:pt x="448" y="475"/>
                    <a:pt x="461" y="351"/>
                    <a:pt x="412" y="301"/>
                  </a:cubicBezTo>
                  <a:cubicBezTo>
                    <a:pt x="245" y="134"/>
                    <a:pt x="340" y="15"/>
                    <a:pt x="161" y="3"/>
                  </a:cubicBezTo>
                  <a:cubicBezTo>
                    <a:pt x="153" y="2"/>
                    <a:pt x="146" y="1"/>
                    <a:pt x="138"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6127115" y="2364340"/>
              <a:ext cx="46750" cy="39349"/>
            </a:xfrm>
            <a:custGeom>
              <a:avLst/>
              <a:gdLst/>
              <a:ahLst/>
              <a:cxnLst/>
              <a:rect l="l" t="t" r="r" b="b"/>
              <a:pathLst>
                <a:path w="240" h="202" extrusionOk="0">
                  <a:moveTo>
                    <a:pt x="122" y="1"/>
                  </a:moveTo>
                  <a:cubicBezTo>
                    <a:pt x="117" y="1"/>
                    <a:pt x="113" y="2"/>
                    <a:pt x="108" y="4"/>
                  </a:cubicBezTo>
                  <a:cubicBezTo>
                    <a:pt x="1" y="63"/>
                    <a:pt x="144" y="159"/>
                    <a:pt x="168" y="171"/>
                  </a:cubicBezTo>
                  <a:cubicBezTo>
                    <a:pt x="168" y="171"/>
                    <a:pt x="191" y="201"/>
                    <a:pt x="212" y="201"/>
                  </a:cubicBezTo>
                  <a:cubicBezTo>
                    <a:pt x="218" y="201"/>
                    <a:pt x="223" y="199"/>
                    <a:pt x="228" y="195"/>
                  </a:cubicBezTo>
                  <a:cubicBezTo>
                    <a:pt x="240" y="171"/>
                    <a:pt x="192" y="159"/>
                    <a:pt x="180" y="123"/>
                  </a:cubicBezTo>
                  <a:cubicBezTo>
                    <a:pt x="168" y="111"/>
                    <a:pt x="168" y="111"/>
                    <a:pt x="168" y="99"/>
                  </a:cubicBezTo>
                  <a:lnTo>
                    <a:pt x="168" y="51"/>
                  </a:lnTo>
                  <a:cubicBezTo>
                    <a:pt x="168" y="22"/>
                    <a:pt x="144" y="1"/>
                    <a:pt x="1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8"/>
            <p:cNvSpPr/>
            <p:nvPr/>
          </p:nvSpPr>
          <p:spPr>
            <a:xfrm>
              <a:off x="6403724" y="2120846"/>
              <a:ext cx="2532" cy="7208"/>
            </a:xfrm>
            <a:custGeom>
              <a:avLst/>
              <a:gdLst/>
              <a:ahLst/>
              <a:cxnLst/>
              <a:rect l="l" t="t" r="r" b="b"/>
              <a:pathLst>
                <a:path w="13" h="37" extrusionOk="0">
                  <a:moveTo>
                    <a:pt x="1" y="1"/>
                  </a:moveTo>
                  <a:lnTo>
                    <a:pt x="1" y="37"/>
                  </a:lnTo>
                  <a:cubicBezTo>
                    <a:pt x="13" y="13"/>
                    <a:pt x="1" y="13"/>
                    <a:pt x="1" y="1"/>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6406061" y="2127859"/>
              <a:ext cx="11882" cy="23570"/>
            </a:xfrm>
            <a:custGeom>
              <a:avLst/>
              <a:gdLst/>
              <a:ahLst/>
              <a:cxnLst/>
              <a:rect l="l" t="t" r="r" b="b"/>
              <a:pathLst>
                <a:path w="61" h="121" extrusionOk="0">
                  <a:moveTo>
                    <a:pt x="60" y="120"/>
                  </a:moveTo>
                  <a:cubicBezTo>
                    <a:pt x="24" y="84"/>
                    <a:pt x="13" y="37"/>
                    <a:pt x="1" y="1"/>
                  </a:cubicBezTo>
                  <a:cubicBezTo>
                    <a:pt x="13" y="37"/>
                    <a:pt x="24" y="84"/>
                    <a:pt x="60" y="12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8"/>
          <p:cNvGrpSpPr/>
          <p:nvPr/>
        </p:nvGrpSpPr>
        <p:grpSpPr>
          <a:xfrm>
            <a:off x="6740720" y="387100"/>
            <a:ext cx="1431735" cy="3649890"/>
            <a:chOff x="6740720" y="539500"/>
            <a:chExt cx="1431735" cy="3649890"/>
          </a:xfrm>
        </p:grpSpPr>
        <p:sp>
          <p:nvSpPr>
            <p:cNvPr id="811" name="Google Shape;811;p48"/>
            <p:cNvSpPr/>
            <p:nvPr/>
          </p:nvSpPr>
          <p:spPr>
            <a:xfrm>
              <a:off x="7353365" y="878344"/>
              <a:ext cx="28618" cy="13773"/>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7370893" y="969207"/>
              <a:ext cx="41497" cy="15561"/>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7455854" y="882994"/>
              <a:ext cx="25757" cy="23610"/>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7487871" y="1013745"/>
              <a:ext cx="21464" cy="18423"/>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6747732" y="2599652"/>
              <a:ext cx="1415362" cy="813669"/>
            </a:xfrm>
            <a:custGeom>
              <a:avLst/>
              <a:gdLst/>
              <a:ahLst/>
              <a:cxnLst/>
              <a:rect l="l" t="t" r="r" b="b"/>
              <a:pathLst>
                <a:path w="7266" h="4177" extrusionOk="0">
                  <a:moveTo>
                    <a:pt x="3603" y="1"/>
                  </a:moveTo>
                  <a:lnTo>
                    <a:pt x="0" y="2136"/>
                  </a:lnTo>
                  <a:lnTo>
                    <a:pt x="3675" y="4176"/>
                  </a:lnTo>
                  <a:lnTo>
                    <a:pt x="7266" y="2053"/>
                  </a:lnTo>
                  <a:lnTo>
                    <a:pt x="3603"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6984798" y="2741073"/>
              <a:ext cx="1013311" cy="532187"/>
            </a:xfrm>
            <a:custGeom>
              <a:avLst/>
              <a:gdLst/>
              <a:ahLst/>
              <a:cxnLst/>
              <a:rect l="l" t="t" r="r" b="b"/>
              <a:pathLst>
                <a:path w="5202" h="2732" extrusionOk="0">
                  <a:moveTo>
                    <a:pt x="2643" y="0"/>
                  </a:moveTo>
                  <a:cubicBezTo>
                    <a:pt x="2023" y="0"/>
                    <a:pt x="1397" y="144"/>
                    <a:pt x="919" y="432"/>
                  </a:cubicBezTo>
                  <a:cubicBezTo>
                    <a:pt x="0" y="969"/>
                    <a:pt x="12" y="1828"/>
                    <a:pt x="931" y="2353"/>
                  </a:cubicBezTo>
                  <a:cubicBezTo>
                    <a:pt x="1381" y="2606"/>
                    <a:pt x="1961" y="2732"/>
                    <a:pt x="2545" y="2732"/>
                  </a:cubicBezTo>
                  <a:cubicBezTo>
                    <a:pt x="3169" y="2732"/>
                    <a:pt x="3797" y="2588"/>
                    <a:pt x="4271" y="2305"/>
                  </a:cubicBezTo>
                  <a:cubicBezTo>
                    <a:pt x="5202" y="1768"/>
                    <a:pt x="5190" y="897"/>
                    <a:pt x="4259" y="384"/>
                  </a:cubicBezTo>
                  <a:cubicBezTo>
                    <a:pt x="3813" y="129"/>
                    <a:pt x="3230" y="0"/>
                    <a:pt x="264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7463410" y="2999372"/>
              <a:ext cx="709045" cy="1190018"/>
            </a:xfrm>
            <a:custGeom>
              <a:avLst/>
              <a:gdLst/>
              <a:ahLst/>
              <a:cxnLst/>
              <a:rect l="l" t="t" r="r" b="b"/>
              <a:pathLst>
                <a:path w="3640" h="6109" extrusionOk="0">
                  <a:moveTo>
                    <a:pt x="3592" y="1"/>
                  </a:moveTo>
                  <a:lnTo>
                    <a:pt x="1" y="2124"/>
                  </a:lnTo>
                  <a:lnTo>
                    <a:pt x="49" y="6109"/>
                  </a:lnTo>
                  <a:lnTo>
                    <a:pt x="3639" y="3973"/>
                  </a:lnTo>
                  <a:lnTo>
                    <a:pt x="3592" y="1"/>
                  </a:lnTo>
                  <a:close/>
                </a:path>
              </a:pathLst>
            </a:custGeom>
            <a:solidFill>
              <a:srgbClr val="C9C9F4"/>
            </a:solidFill>
            <a:ln w="9525" cap="flat" cmpd="sng">
              <a:solidFill>
                <a:srgbClr val="C9C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6747732" y="3015734"/>
              <a:ext cx="725212" cy="1173655"/>
            </a:xfrm>
            <a:custGeom>
              <a:avLst/>
              <a:gdLst/>
              <a:ahLst/>
              <a:cxnLst/>
              <a:rect l="l" t="t" r="r" b="b"/>
              <a:pathLst>
                <a:path w="3723" h="6025" extrusionOk="0">
                  <a:moveTo>
                    <a:pt x="0" y="0"/>
                  </a:moveTo>
                  <a:lnTo>
                    <a:pt x="48" y="3985"/>
                  </a:lnTo>
                  <a:lnTo>
                    <a:pt x="3723" y="6025"/>
                  </a:lnTo>
                  <a:lnTo>
                    <a:pt x="3675" y="2040"/>
                  </a:ln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6996291" y="2878599"/>
              <a:ext cx="922927" cy="371479"/>
            </a:xfrm>
            <a:custGeom>
              <a:avLst/>
              <a:gdLst/>
              <a:ahLst/>
              <a:cxnLst/>
              <a:rect l="l" t="t" r="r" b="b"/>
              <a:pathLst>
                <a:path w="4738" h="1907" extrusionOk="0">
                  <a:moveTo>
                    <a:pt x="4725" y="0"/>
                  </a:moveTo>
                  <a:cubicBezTo>
                    <a:pt x="4725" y="346"/>
                    <a:pt x="4499" y="704"/>
                    <a:pt x="4033" y="990"/>
                  </a:cubicBezTo>
                  <a:cubicBezTo>
                    <a:pt x="3558" y="1268"/>
                    <a:pt x="2930" y="1408"/>
                    <a:pt x="2306" y="1408"/>
                  </a:cubicBezTo>
                  <a:cubicBezTo>
                    <a:pt x="1722" y="1408"/>
                    <a:pt x="1142" y="1286"/>
                    <a:pt x="693" y="1038"/>
                  </a:cubicBezTo>
                  <a:cubicBezTo>
                    <a:pt x="239" y="776"/>
                    <a:pt x="13" y="442"/>
                    <a:pt x="1" y="96"/>
                  </a:cubicBezTo>
                  <a:lnTo>
                    <a:pt x="1" y="96"/>
                  </a:lnTo>
                  <a:lnTo>
                    <a:pt x="13" y="585"/>
                  </a:lnTo>
                  <a:cubicBezTo>
                    <a:pt x="13" y="931"/>
                    <a:pt x="251" y="1277"/>
                    <a:pt x="717" y="1527"/>
                  </a:cubicBezTo>
                  <a:cubicBezTo>
                    <a:pt x="1161" y="1781"/>
                    <a:pt x="1738" y="1906"/>
                    <a:pt x="2322" y="1906"/>
                  </a:cubicBezTo>
                  <a:cubicBezTo>
                    <a:pt x="2946" y="1906"/>
                    <a:pt x="3576" y="1763"/>
                    <a:pt x="4057" y="1480"/>
                  </a:cubicBezTo>
                  <a:cubicBezTo>
                    <a:pt x="4510" y="1217"/>
                    <a:pt x="4737" y="859"/>
                    <a:pt x="4737" y="501"/>
                  </a:cubicBezTo>
                  <a:lnTo>
                    <a:pt x="4725"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6996291" y="2897104"/>
              <a:ext cx="11882" cy="142007"/>
            </a:xfrm>
            <a:custGeom>
              <a:avLst/>
              <a:gdLst/>
              <a:ahLst/>
              <a:cxnLst/>
              <a:rect l="l" t="t" r="r" b="b"/>
              <a:pathLst>
                <a:path w="61" h="729" extrusionOk="0">
                  <a:moveTo>
                    <a:pt x="1" y="1"/>
                  </a:moveTo>
                  <a:cubicBezTo>
                    <a:pt x="1" y="15"/>
                    <a:pt x="1" y="29"/>
                    <a:pt x="2" y="43"/>
                  </a:cubicBezTo>
                  <a:lnTo>
                    <a:pt x="2" y="43"/>
                  </a:lnTo>
                  <a:lnTo>
                    <a:pt x="1" y="1"/>
                  </a:lnTo>
                  <a:close/>
                  <a:moveTo>
                    <a:pt x="2" y="43"/>
                  </a:moveTo>
                  <a:lnTo>
                    <a:pt x="13" y="490"/>
                  </a:lnTo>
                  <a:cubicBezTo>
                    <a:pt x="13" y="585"/>
                    <a:pt x="25" y="657"/>
                    <a:pt x="61" y="728"/>
                  </a:cubicBezTo>
                  <a:lnTo>
                    <a:pt x="37" y="239"/>
                  </a:lnTo>
                  <a:cubicBezTo>
                    <a:pt x="17" y="180"/>
                    <a:pt x="5" y="112"/>
                    <a:pt x="2" y="43"/>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7003304" y="2943660"/>
              <a:ext cx="81618" cy="200057"/>
            </a:xfrm>
            <a:custGeom>
              <a:avLst/>
              <a:gdLst/>
              <a:ahLst/>
              <a:cxnLst/>
              <a:rect l="l" t="t" r="r" b="b"/>
              <a:pathLst>
                <a:path w="419" h="1027" extrusionOk="0">
                  <a:moveTo>
                    <a:pt x="1" y="0"/>
                  </a:moveTo>
                  <a:lnTo>
                    <a:pt x="25" y="489"/>
                  </a:lnTo>
                  <a:cubicBezTo>
                    <a:pt x="84" y="680"/>
                    <a:pt x="215" y="859"/>
                    <a:pt x="418" y="1026"/>
                  </a:cubicBezTo>
                  <a:lnTo>
                    <a:pt x="406" y="537"/>
                  </a:lnTo>
                  <a:cubicBezTo>
                    <a:pt x="203" y="370"/>
                    <a:pt x="60" y="191"/>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7082391" y="3048265"/>
              <a:ext cx="146484" cy="167526"/>
            </a:xfrm>
            <a:custGeom>
              <a:avLst/>
              <a:gdLst/>
              <a:ahLst/>
              <a:cxnLst/>
              <a:rect l="l" t="t" r="r" b="b"/>
              <a:pathLst>
                <a:path w="752" h="860" extrusionOk="0">
                  <a:moveTo>
                    <a:pt x="0" y="0"/>
                  </a:moveTo>
                  <a:lnTo>
                    <a:pt x="12" y="489"/>
                  </a:lnTo>
                  <a:cubicBezTo>
                    <a:pt x="96" y="549"/>
                    <a:pt x="179" y="609"/>
                    <a:pt x="275" y="656"/>
                  </a:cubicBezTo>
                  <a:cubicBezTo>
                    <a:pt x="418" y="728"/>
                    <a:pt x="573" y="799"/>
                    <a:pt x="752" y="859"/>
                  </a:cubicBezTo>
                  <a:lnTo>
                    <a:pt x="728" y="370"/>
                  </a:lnTo>
                  <a:cubicBezTo>
                    <a:pt x="573" y="310"/>
                    <a:pt x="406" y="251"/>
                    <a:pt x="251" y="167"/>
                  </a:cubicBezTo>
                  <a:cubicBezTo>
                    <a:pt x="167" y="119"/>
                    <a:pt x="72" y="60"/>
                    <a:pt x="0" y="0"/>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7224201" y="3120145"/>
              <a:ext cx="193039" cy="128177"/>
            </a:xfrm>
            <a:custGeom>
              <a:avLst/>
              <a:gdLst/>
              <a:ahLst/>
              <a:cxnLst/>
              <a:rect l="l" t="t" r="r" b="b"/>
              <a:pathLst>
                <a:path w="991" h="658" extrusionOk="0">
                  <a:moveTo>
                    <a:pt x="0" y="1"/>
                  </a:moveTo>
                  <a:lnTo>
                    <a:pt x="24" y="490"/>
                  </a:lnTo>
                  <a:cubicBezTo>
                    <a:pt x="322" y="597"/>
                    <a:pt x="656" y="645"/>
                    <a:pt x="990" y="657"/>
                  </a:cubicBezTo>
                  <a:lnTo>
                    <a:pt x="978" y="168"/>
                  </a:lnTo>
                  <a:cubicBezTo>
                    <a:pt x="632" y="168"/>
                    <a:pt x="298" y="108"/>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7414711" y="3145858"/>
              <a:ext cx="151159" cy="106554"/>
            </a:xfrm>
            <a:custGeom>
              <a:avLst/>
              <a:gdLst/>
              <a:ahLst/>
              <a:cxnLst/>
              <a:rect l="l" t="t" r="r" b="b"/>
              <a:pathLst>
                <a:path w="776" h="547" extrusionOk="0">
                  <a:moveTo>
                    <a:pt x="752" y="0"/>
                  </a:moveTo>
                  <a:cubicBezTo>
                    <a:pt x="513" y="36"/>
                    <a:pt x="251" y="48"/>
                    <a:pt x="0" y="48"/>
                  </a:cubicBezTo>
                  <a:lnTo>
                    <a:pt x="12" y="537"/>
                  </a:lnTo>
                  <a:cubicBezTo>
                    <a:pt x="82" y="544"/>
                    <a:pt x="154" y="547"/>
                    <a:pt x="226" y="547"/>
                  </a:cubicBezTo>
                  <a:cubicBezTo>
                    <a:pt x="413" y="547"/>
                    <a:pt x="604" y="527"/>
                    <a:pt x="776" y="501"/>
                  </a:cubicBezTo>
                  <a:lnTo>
                    <a:pt x="752" y="0"/>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7561002" y="2883274"/>
              <a:ext cx="355886" cy="360375"/>
            </a:xfrm>
            <a:custGeom>
              <a:avLst/>
              <a:gdLst/>
              <a:ahLst/>
              <a:cxnLst/>
              <a:rect l="l" t="t" r="r" b="b"/>
              <a:pathLst>
                <a:path w="1827" h="1850" extrusionOk="0">
                  <a:moveTo>
                    <a:pt x="1814" y="0"/>
                  </a:moveTo>
                  <a:cubicBezTo>
                    <a:pt x="1814" y="334"/>
                    <a:pt x="1588" y="692"/>
                    <a:pt x="1122" y="978"/>
                  </a:cubicBezTo>
                  <a:cubicBezTo>
                    <a:pt x="812" y="1157"/>
                    <a:pt x="418" y="1288"/>
                    <a:pt x="1" y="1348"/>
                  </a:cubicBezTo>
                  <a:lnTo>
                    <a:pt x="25" y="1849"/>
                  </a:lnTo>
                  <a:cubicBezTo>
                    <a:pt x="442" y="1790"/>
                    <a:pt x="824" y="1646"/>
                    <a:pt x="1134" y="1467"/>
                  </a:cubicBezTo>
                  <a:cubicBezTo>
                    <a:pt x="1600" y="1205"/>
                    <a:pt x="1826" y="847"/>
                    <a:pt x="1826" y="489"/>
                  </a:cubicBezTo>
                  <a:lnTo>
                    <a:pt x="1814"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6949930" y="2624002"/>
              <a:ext cx="1013311" cy="529849"/>
            </a:xfrm>
            <a:custGeom>
              <a:avLst/>
              <a:gdLst/>
              <a:ahLst/>
              <a:cxnLst/>
              <a:rect l="l" t="t" r="r" b="b"/>
              <a:pathLst>
                <a:path w="5202" h="2720" extrusionOk="0">
                  <a:moveTo>
                    <a:pt x="2635" y="1"/>
                  </a:moveTo>
                  <a:cubicBezTo>
                    <a:pt x="2017" y="1"/>
                    <a:pt x="1395" y="138"/>
                    <a:pt x="919" y="412"/>
                  </a:cubicBezTo>
                  <a:cubicBezTo>
                    <a:pt x="0" y="949"/>
                    <a:pt x="12" y="1820"/>
                    <a:pt x="931" y="2345"/>
                  </a:cubicBezTo>
                  <a:cubicBezTo>
                    <a:pt x="1383" y="2594"/>
                    <a:pt x="1968" y="2720"/>
                    <a:pt x="2555" y="2720"/>
                  </a:cubicBezTo>
                  <a:cubicBezTo>
                    <a:pt x="3175" y="2720"/>
                    <a:pt x="3799" y="2579"/>
                    <a:pt x="4271" y="2297"/>
                  </a:cubicBezTo>
                  <a:cubicBezTo>
                    <a:pt x="5202" y="1761"/>
                    <a:pt x="5190" y="890"/>
                    <a:pt x="4259" y="377"/>
                  </a:cubicBezTo>
                  <a:cubicBezTo>
                    <a:pt x="3810" y="126"/>
                    <a:pt x="3225" y="1"/>
                    <a:pt x="2635"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7112584" y="2690816"/>
              <a:ext cx="755405" cy="395049"/>
            </a:xfrm>
            <a:custGeom>
              <a:avLst/>
              <a:gdLst/>
              <a:ahLst/>
              <a:cxnLst/>
              <a:rect l="l" t="t" r="r" b="b"/>
              <a:pathLst>
                <a:path w="3878" h="2028" extrusionOk="0">
                  <a:moveTo>
                    <a:pt x="1968" y="1"/>
                  </a:moveTo>
                  <a:cubicBezTo>
                    <a:pt x="1504" y="1"/>
                    <a:pt x="1037" y="105"/>
                    <a:pt x="680" y="308"/>
                  </a:cubicBezTo>
                  <a:cubicBezTo>
                    <a:pt x="0" y="714"/>
                    <a:pt x="0" y="1358"/>
                    <a:pt x="692" y="1740"/>
                  </a:cubicBezTo>
                  <a:cubicBezTo>
                    <a:pt x="1031" y="1932"/>
                    <a:pt x="1471" y="2028"/>
                    <a:pt x="1913" y="2028"/>
                  </a:cubicBezTo>
                  <a:cubicBezTo>
                    <a:pt x="2375" y="2028"/>
                    <a:pt x="2838" y="1923"/>
                    <a:pt x="3186" y="1716"/>
                  </a:cubicBezTo>
                  <a:cubicBezTo>
                    <a:pt x="3878" y="1310"/>
                    <a:pt x="3878" y="666"/>
                    <a:pt x="3174" y="284"/>
                  </a:cubicBezTo>
                  <a:cubicBezTo>
                    <a:pt x="2838" y="93"/>
                    <a:pt x="2405" y="1"/>
                    <a:pt x="1968"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7147452" y="2813537"/>
              <a:ext cx="615934" cy="245640"/>
            </a:xfrm>
            <a:custGeom>
              <a:avLst/>
              <a:gdLst/>
              <a:ahLst/>
              <a:cxnLst/>
              <a:rect l="l" t="t" r="r" b="b"/>
              <a:pathLst>
                <a:path w="3162" h="1261" extrusionOk="0">
                  <a:moveTo>
                    <a:pt x="3162" y="0"/>
                  </a:moveTo>
                  <a:cubicBezTo>
                    <a:pt x="3162" y="239"/>
                    <a:pt x="3007" y="477"/>
                    <a:pt x="2697" y="656"/>
                  </a:cubicBezTo>
                  <a:cubicBezTo>
                    <a:pt x="2385" y="840"/>
                    <a:pt x="1966" y="932"/>
                    <a:pt x="1549" y="932"/>
                  </a:cubicBezTo>
                  <a:cubicBezTo>
                    <a:pt x="1152" y="932"/>
                    <a:pt x="756" y="849"/>
                    <a:pt x="454" y="680"/>
                  </a:cubicBezTo>
                  <a:cubicBezTo>
                    <a:pt x="143" y="501"/>
                    <a:pt x="0" y="275"/>
                    <a:pt x="0" y="36"/>
                  </a:cubicBezTo>
                  <a:lnTo>
                    <a:pt x="0" y="370"/>
                  </a:lnTo>
                  <a:cubicBezTo>
                    <a:pt x="0" y="609"/>
                    <a:pt x="155" y="823"/>
                    <a:pt x="454" y="1014"/>
                  </a:cubicBezTo>
                  <a:cubicBezTo>
                    <a:pt x="762" y="1177"/>
                    <a:pt x="1158" y="1260"/>
                    <a:pt x="1553" y="1260"/>
                  </a:cubicBezTo>
                  <a:cubicBezTo>
                    <a:pt x="1969" y="1260"/>
                    <a:pt x="2385" y="1168"/>
                    <a:pt x="2697" y="978"/>
                  </a:cubicBezTo>
                  <a:cubicBezTo>
                    <a:pt x="3007" y="799"/>
                    <a:pt x="3162" y="561"/>
                    <a:pt x="3162" y="322"/>
                  </a:cubicBezTo>
                  <a:lnTo>
                    <a:pt x="3162"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7147452" y="2820355"/>
              <a:ext cx="4870" cy="95646"/>
            </a:xfrm>
            <a:custGeom>
              <a:avLst/>
              <a:gdLst/>
              <a:ahLst/>
              <a:cxnLst/>
              <a:rect l="l" t="t" r="r" b="b"/>
              <a:pathLst>
                <a:path w="25" h="491" extrusionOk="0">
                  <a:moveTo>
                    <a:pt x="0" y="1"/>
                  </a:moveTo>
                  <a:lnTo>
                    <a:pt x="0" y="335"/>
                  </a:lnTo>
                  <a:cubicBezTo>
                    <a:pt x="0" y="395"/>
                    <a:pt x="12" y="430"/>
                    <a:pt x="24" y="490"/>
                  </a:cubicBezTo>
                  <a:lnTo>
                    <a:pt x="24" y="168"/>
                  </a:lnTo>
                  <a:cubicBezTo>
                    <a:pt x="0" y="108"/>
                    <a:pt x="0" y="61"/>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7152127" y="2852886"/>
              <a:ext cx="53568" cy="134995"/>
            </a:xfrm>
            <a:custGeom>
              <a:avLst/>
              <a:gdLst/>
              <a:ahLst/>
              <a:cxnLst/>
              <a:rect l="l" t="t" r="r" b="b"/>
              <a:pathLst>
                <a:path w="275" h="693" extrusionOk="0">
                  <a:moveTo>
                    <a:pt x="0" y="1"/>
                  </a:moveTo>
                  <a:lnTo>
                    <a:pt x="0" y="323"/>
                  </a:lnTo>
                  <a:cubicBezTo>
                    <a:pt x="48" y="466"/>
                    <a:pt x="131" y="586"/>
                    <a:pt x="275" y="693"/>
                  </a:cubicBezTo>
                  <a:lnTo>
                    <a:pt x="275" y="359"/>
                  </a:lnTo>
                  <a:cubicBezTo>
                    <a:pt x="131" y="251"/>
                    <a:pt x="48" y="132"/>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7205501" y="2922622"/>
              <a:ext cx="93111" cy="114151"/>
            </a:xfrm>
            <a:custGeom>
              <a:avLst/>
              <a:gdLst/>
              <a:ahLst/>
              <a:cxnLst/>
              <a:rect l="l" t="t" r="r" b="b"/>
              <a:pathLst>
                <a:path w="478" h="586" extrusionOk="0">
                  <a:moveTo>
                    <a:pt x="1" y="1"/>
                  </a:moveTo>
                  <a:lnTo>
                    <a:pt x="1" y="335"/>
                  </a:lnTo>
                  <a:cubicBezTo>
                    <a:pt x="36" y="371"/>
                    <a:pt x="96" y="406"/>
                    <a:pt x="156" y="454"/>
                  </a:cubicBezTo>
                  <a:cubicBezTo>
                    <a:pt x="263" y="514"/>
                    <a:pt x="370" y="550"/>
                    <a:pt x="478" y="585"/>
                  </a:cubicBezTo>
                  <a:lnTo>
                    <a:pt x="478" y="251"/>
                  </a:lnTo>
                  <a:cubicBezTo>
                    <a:pt x="358" y="228"/>
                    <a:pt x="251" y="168"/>
                    <a:pt x="156" y="120"/>
                  </a:cubicBezTo>
                  <a:cubicBezTo>
                    <a:pt x="96" y="72"/>
                    <a:pt x="36" y="49"/>
                    <a:pt x="1"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7300756" y="2971516"/>
              <a:ext cx="127979" cy="88438"/>
            </a:xfrm>
            <a:custGeom>
              <a:avLst/>
              <a:gdLst/>
              <a:ahLst/>
              <a:cxnLst/>
              <a:rect l="l" t="t" r="r" b="b"/>
              <a:pathLst>
                <a:path w="657" h="454" extrusionOk="0">
                  <a:moveTo>
                    <a:pt x="1" y="0"/>
                  </a:moveTo>
                  <a:lnTo>
                    <a:pt x="1" y="334"/>
                  </a:lnTo>
                  <a:cubicBezTo>
                    <a:pt x="204" y="394"/>
                    <a:pt x="430" y="442"/>
                    <a:pt x="657" y="454"/>
                  </a:cubicBezTo>
                  <a:lnTo>
                    <a:pt x="657" y="120"/>
                  </a:lnTo>
                  <a:cubicBezTo>
                    <a:pt x="418" y="108"/>
                    <a:pt x="192" y="60"/>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7426204" y="2987684"/>
              <a:ext cx="100123" cy="69932"/>
            </a:xfrm>
            <a:custGeom>
              <a:avLst/>
              <a:gdLst/>
              <a:ahLst/>
              <a:cxnLst/>
              <a:rect l="l" t="t" r="r" b="b"/>
              <a:pathLst>
                <a:path w="514" h="359" extrusionOk="0">
                  <a:moveTo>
                    <a:pt x="514" y="1"/>
                  </a:moveTo>
                  <a:cubicBezTo>
                    <a:pt x="400" y="18"/>
                    <a:pt x="274" y="29"/>
                    <a:pt x="144" y="29"/>
                  </a:cubicBezTo>
                  <a:cubicBezTo>
                    <a:pt x="97" y="29"/>
                    <a:pt x="49" y="28"/>
                    <a:pt x="1" y="25"/>
                  </a:cubicBezTo>
                  <a:lnTo>
                    <a:pt x="1" y="359"/>
                  </a:lnTo>
                  <a:cubicBezTo>
                    <a:pt x="180" y="359"/>
                    <a:pt x="335" y="359"/>
                    <a:pt x="514" y="323"/>
                  </a:cubicBezTo>
                  <a:lnTo>
                    <a:pt x="514" y="1"/>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7526134" y="2813537"/>
              <a:ext cx="239595" cy="239406"/>
            </a:xfrm>
            <a:custGeom>
              <a:avLst/>
              <a:gdLst/>
              <a:ahLst/>
              <a:cxnLst/>
              <a:rect l="l" t="t" r="r" b="b"/>
              <a:pathLst>
                <a:path w="1230" h="1229" extrusionOk="0">
                  <a:moveTo>
                    <a:pt x="1230" y="0"/>
                  </a:moveTo>
                  <a:cubicBezTo>
                    <a:pt x="1230" y="239"/>
                    <a:pt x="1075" y="477"/>
                    <a:pt x="764" y="656"/>
                  </a:cubicBezTo>
                  <a:cubicBezTo>
                    <a:pt x="538" y="776"/>
                    <a:pt x="287" y="859"/>
                    <a:pt x="1" y="907"/>
                  </a:cubicBezTo>
                  <a:lnTo>
                    <a:pt x="1" y="1229"/>
                  </a:lnTo>
                  <a:cubicBezTo>
                    <a:pt x="287" y="1193"/>
                    <a:pt x="538" y="1110"/>
                    <a:pt x="764" y="978"/>
                  </a:cubicBezTo>
                  <a:cubicBezTo>
                    <a:pt x="1075" y="799"/>
                    <a:pt x="1230" y="561"/>
                    <a:pt x="1230" y="322"/>
                  </a:cubicBezTo>
                  <a:lnTo>
                    <a:pt x="1230"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p:nvPr/>
          </p:nvSpPr>
          <p:spPr>
            <a:xfrm>
              <a:off x="7117259" y="2638027"/>
              <a:ext cx="676320" cy="358038"/>
            </a:xfrm>
            <a:custGeom>
              <a:avLst/>
              <a:gdLst/>
              <a:ahLst/>
              <a:cxnLst/>
              <a:rect l="l" t="t" r="r" b="b"/>
              <a:pathLst>
                <a:path w="3472" h="1838" extrusionOk="0">
                  <a:moveTo>
                    <a:pt x="1746" y="0"/>
                  </a:moveTo>
                  <a:cubicBezTo>
                    <a:pt x="1335" y="0"/>
                    <a:pt x="924" y="93"/>
                    <a:pt x="609" y="281"/>
                  </a:cubicBezTo>
                  <a:cubicBezTo>
                    <a:pt x="0" y="639"/>
                    <a:pt x="0" y="1223"/>
                    <a:pt x="633" y="1581"/>
                  </a:cubicBezTo>
                  <a:cubicBezTo>
                    <a:pt x="938" y="1751"/>
                    <a:pt x="1335" y="1838"/>
                    <a:pt x="1732" y="1838"/>
                  </a:cubicBezTo>
                  <a:cubicBezTo>
                    <a:pt x="2143" y="1838"/>
                    <a:pt x="2554" y="1745"/>
                    <a:pt x="2863" y="1557"/>
                  </a:cubicBezTo>
                  <a:cubicBezTo>
                    <a:pt x="3472" y="1199"/>
                    <a:pt x="3472" y="615"/>
                    <a:pt x="2852" y="257"/>
                  </a:cubicBezTo>
                  <a:cubicBezTo>
                    <a:pt x="2541" y="87"/>
                    <a:pt x="2143" y="0"/>
                    <a:pt x="1746" y="0"/>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7200826" y="2690622"/>
              <a:ext cx="495163" cy="284599"/>
            </a:xfrm>
            <a:custGeom>
              <a:avLst/>
              <a:gdLst/>
              <a:ahLst/>
              <a:cxnLst/>
              <a:rect l="l" t="t" r="r" b="b"/>
              <a:pathLst>
                <a:path w="2542" h="1461" extrusionOk="0">
                  <a:moveTo>
                    <a:pt x="1274" y="0"/>
                  </a:moveTo>
                  <a:cubicBezTo>
                    <a:pt x="976" y="0"/>
                    <a:pt x="677" y="75"/>
                    <a:pt x="454" y="226"/>
                  </a:cubicBezTo>
                  <a:cubicBezTo>
                    <a:pt x="1" y="524"/>
                    <a:pt x="1" y="989"/>
                    <a:pt x="466" y="1251"/>
                  </a:cubicBezTo>
                  <a:cubicBezTo>
                    <a:pt x="688" y="1392"/>
                    <a:pt x="976" y="1460"/>
                    <a:pt x="1263" y="1460"/>
                  </a:cubicBezTo>
                  <a:cubicBezTo>
                    <a:pt x="1563" y="1460"/>
                    <a:pt x="1863" y="1386"/>
                    <a:pt x="2088" y="1240"/>
                  </a:cubicBezTo>
                  <a:cubicBezTo>
                    <a:pt x="2542" y="941"/>
                    <a:pt x="2542" y="476"/>
                    <a:pt x="2077" y="214"/>
                  </a:cubicBezTo>
                  <a:cubicBezTo>
                    <a:pt x="1858" y="72"/>
                    <a:pt x="1567" y="0"/>
                    <a:pt x="1274"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282250" y="1037396"/>
              <a:ext cx="265113" cy="964637"/>
            </a:xfrm>
            <a:custGeom>
              <a:avLst/>
              <a:gdLst/>
              <a:ahLst/>
              <a:cxnLst/>
              <a:rect l="l" t="t" r="r" b="b"/>
              <a:pathLst>
                <a:path w="1361" h="4952" extrusionOk="0">
                  <a:moveTo>
                    <a:pt x="954" y="1"/>
                  </a:moveTo>
                  <a:cubicBezTo>
                    <a:pt x="731" y="1"/>
                    <a:pt x="464" y="85"/>
                    <a:pt x="358" y="218"/>
                  </a:cubicBezTo>
                  <a:cubicBezTo>
                    <a:pt x="239" y="373"/>
                    <a:pt x="203" y="719"/>
                    <a:pt x="203" y="743"/>
                  </a:cubicBezTo>
                  <a:cubicBezTo>
                    <a:pt x="143" y="1089"/>
                    <a:pt x="310" y="2473"/>
                    <a:pt x="275" y="2759"/>
                  </a:cubicBezTo>
                  <a:cubicBezTo>
                    <a:pt x="263" y="2843"/>
                    <a:pt x="167" y="3821"/>
                    <a:pt x="120" y="4012"/>
                  </a:cubicBezTo>
                  <a:cubicBezTo>
                    <a:pt x="96" y="4143"/>
                    <a:pt x="0" y="4477"/>
                    <a:pt x="0" y="4609"/>
                  </a:cubicBezTo>
                  <a:cubicBezTo>
                    <a:pt x="0" y="4704"/>
                    <a:pt x="24" y="4799"/>
                    <a:pt x="60" y="4895"/>
                  </a:cubicBezTo>
                  <a:cubicBezTo>
                    <a:pt x="84" y="4907"/>
                    <a:pt x="96" y="4943"/>
                    <a:pt x="120" y="4943"/>
                  </a:cubicBezTo>
                  <a:cubicBezTo>
                    <a:pt x="137" y="4949"/>
                    <a:pt x="152" y="4952"/>
                    <a:pt x="166" y="4952"/>
                  </a:cubicBezTo>
                  <a:cubicBezTo>
                    <a:pt x="179" y="4952"/>
                    <a:pt x="191" y="4949"/>
                    <a:pt x="203" y="4943"/>
                  </a:cubicBezTo>
                  <a:cubicBezTo>
                    <a:pt x="227" y="4919"/>
                    <a:pt x="227" y="4895"/>
                    <a:pt x="239" y="4859"/>
                  </a:cubicBezTo>
                  <a:cubicBezTo>
                    <a:pt x="299" y="4668"/>
                    <a:pt x="466" y="4251"/>
                    <a:pt x="501" y="4239"/>
                  </a:cubicBezTo>
                  <a:cubicBezTo>
                    <a:pt x="609" y="4191"/>
                    <a:pt x="633" y="4107"/>
                    <a:pt x="716" y="3344"/>
                  </a:cubicBezTo>
                  <a:cubicBezTo>
                    <a:pt x="740" y="3213"/>
                    <a:pt x="883" y="2557"/>
                    <a:pt x="907" y="2413"/>
                  </a:cubicBezTo>
                  <a:cubicBezTo>
                    <a:pt x="907" y="2401"/>
                    <a:pt x="907" y="2390"/>
                    <a:pt x="895" y="2378"/>
                  </a:cubicBezTo>
                  <a:cubicBezTo>
                    <a:pt x="931" y="2282"/>
                    <a:pt x="955" y="2175"/>
                    <a:pt x="990" y="2091"/>
                  </a:cubicBezTo>
                  <a:cubicBezTo>
                    <a:pt x="1026" y="1972"/>
                    <a:pt x="1062" y="1841"/>
                    <a:pt x="1098" y="1721"/>
                  </a:cubicBezTo>
                  <a:cubicBezTo>
                    <a:pt x="1157" y="1554"/>
                    <a:pt x="1360" y="302"/>
                    <a:pt x="1289" y="135"/>
                  </a:cubicBezTo>
                  <a:cubicBezTo>
                    <a:pt x="1245" y="42"/>
                    <a:pt x="1110" y="1"/>
                    <a:pt x="954" y="1"/>
                  </a:cubicBezTo>
                  <a:close/>
                </a:path>
              </a:pathLst>
            </a:custGeom>
            <a:solidFill>
              <a:srgbClr val="E6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7258875" y="2629846"/>
              <a:ext cx="279138" cy="221095"/>
            </a:xfrm>
            <a:custGeom>
              <a:avLst/>
              <a:gdLst/>
              <a:ahLst/>
              <a:cxnLst/>
              <a:rect l="l" t="t" r="r" b="b"/>
              <a:pathLst>
                <a:path w="1433" h="1135" extrusionOk="0">
                  <a:moveTo>
                    <a:pt x="1039" y="1"/>
                  </a:moveTo>
                  <a:cubicBezTo>
                    <a:pt x="932" y="25"/>
                    <a:pt x="824" y="72"/>
                    <a:pt x="717" y="108"/>
                  </a:cubicBezTo>
                  <a:cubicBezTo>
                    <a:pt x="693" y="120"/>
                    <a:pt x="621" y="132"/>
                    <a:pt x="633" y="132"/>
                  </a:cubicBezTo>
                  <a:cubicBezTo>
                    <a:pt x="645" y="192"/>
                    <a:pt x="574" y="251"/>
                    <a:pt x="526" y="299"/>
                  </a:cubicBezTo>
                  <a:cubicBezTo>
                    <a:pt x="395" y="466"/>
                    <a:pt x="1" y="681"/>
                    <a:pt x="1" y="836"/>
                  </a:cubicBezTo>
                  <a:cubicBezTo>
                    <a:pt x="1" y="872"/>
                    <a:pt x="49" y="907"/>
                    <a:pt x="61" y="943"/>
                  </a:cubicBezTo>
                  <a:cubicBezTo>
                    <a:pt x="120" y="1039"/>
                    <a:pt x="144" y="1122"/>
                    <a:pt x="263" y="1134"/>
                  </a:cubicBezTo>
                  <a:cubicBezTo>
                    <a:pt x="395" y="1134"/>
                    <a:pt x="538" y="1086"/>
                    <a:pt x="633" y="979"/>
                  </a:cubicBezTo>
                  <a:cubicBezTo>
                    <a:pt x="717" y="883"/>
                    <a:pt x="800" y="764"/>
                    <a:pt x="896" y="681"/>
                  </a:cubicBezTo>
                  <a:cubicBezTo>
                    <a:pt x="991" y="621"/>
                    <a:pt x="1433" y="490"/>
                    <a:pt x="10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7173944" y="1644962"/>
              <a:ext cx="326862" cy="688025"/>
            </a:xfrm>
            <a:custGeom>
              <a:avLst/>
              <a:gdLst/>
              <a:ahLst/>
              <a:cxnLst/>
              <a:rect l="l" t="t" r="r" b="b"/>
              <a:pathLst>
                <a:path w="1678" h="3532" extrusionOk="0">
                  <a:moveTo>
                    <a:pt x="413" y="0"/>
                  </a:moveTo>
                  <a:cubicBezTo>
                    <a:pt x="400" y="0"/>
                    <a:pt x="388" y="3"/>
                    <a:pt x="377" y="10"/>
                  </a:cubicBezTo>
                  <a:cubicBezTo>
                    <a:pt x="55" y="189"/>
                    <a:pt x="67" y="1227"/>
                    <a:pt x="43" y="1609"/>
                  </a:cubicBezTo>
                  <a:cubicBezTo>
                    <a:pt x="7" y="2038"/>
                    <a:pt x="43" y="2456"/>
                    <a:pt x="55" y="2873"/>
                  </a:cubicBezTo>
                  <a:cubicBezTo>
                    <a:pt x="67" y="3069"/>
                    <a:pt x="0" y="3531"/>
                    <a:pt x="307" y="3531"/>
                  </a:cubicBezTo>
                  <a:cubicBezTo>
                    <a:pt x="318" y="3531"/>
                    <a:pt x="329" y="3531"/>
                    <a:pt x="342" y="3530"/>
                  </a:cubicBezTo>
                  <a:cubicBezTo>
                    <a:pt x="497" y="3518"/>
                    <a:pt x="831" y="3279"/>
                    <a:pt x="902" y="2921"/>
                  </a:cubicBezTo>
                  <a:cubicBezTo>
                    <a:pt x="950" y="2730"/>
                    <a:pt x="974" y="2456"/>
                    <a:pt x="1022" y="2277"/>
                  </a:cubicBezTo>
                  <a:cubicBezTo>
                    <a:pt x="1093" y="1895"/>
                    <a:pt x="1678" y="690"/>
                    <a:pt x="914" y="332"/>
                  </a:cubicBezTo>
                  <a:cubicBezTo>
                    <a:pt x="806" y="278"/>
                    <a:pt x="542" y="0"/>
                    <a:pt x="413"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8"/>
            <p:cNvSpPr/>
            <p:nvPr/>
          </p:nvSpPr>
          <p:spPr>
            <a:xfrm>
              <a:off x="7193813" y="2178700"/>
              <a:ext cx="269788" cy="486215"/>
            </a:xfrm>
            <a:custGeom>
              <a:avLst/>
              <a:gdLst/>
              <a:ahLst/>
              <a:cxnLst/>
              <a:rect l="l" t="t" r="r" b="b"/>
              <a:pathLst>
                <a:path w="1385" h="2496" extrusionOk="0">
                  <a:moveTo>
                    <a:pt x="531" y="0"/>
                  </a:moveTo>
                  <a:cubicBezTo>
                    <a:pt x="522" y="0"/>
                    <a:pt x="512" y="1"/>
                    <a:pt x="502" y="2"/>
                  </a:cubicBezTo>
                  <a:lnTo>
                    <a:pt x="1" y="611"/>
                  </a:lnTo>
                  <a:cubicBezTo>
                    <a:pt x="72" y="778"/>
                    <a:pt x="180" y="897"/>
                    <a:pt x="275" y="1076"/>
                  </a:cubicBezTo>
                  <a:cubicBezTo>
                    <a:pt x="717" y="1828"/>
                    <a:pt x="776" y="1804"/>
                    <a:pt x="955" y="2448"/>
                  </a:cubicBezTo>
                  <a:cubicBezTo>
                    <a:pt x="955" y="2460"/>
                    <a:pt x="955" y="2472"/>
                    <a:pt x="967" y="2496"/>
                  </a:cubicBezTo>
                  <a:lnTo>
                    <a:pt x="1337" y="2496"/>
                  </a:lnTo>
                  <a:lnTo>
                    <a:pt x="1337" y="2376"/>
                  </a:lnTo>
                  <a:lnTo>
                    <a:pt x="1385" y="2376"/>
                  </a:lnTo>
                  <a:cubicBezTo>
                    <a:pt x="1277" y="2078"/>
                    <a:pt x="1385" y="1589"/>
                    <a:pt x="1337" y="1291"/>
                  </a:cubicBezTo>
                  <a:cubicBezTo>
                    <a:pt x="1313" y="1136"/>
                    <a:pt x="1254" y="992"/>
                    <a:pt x="1206" y="837"/>
                  </a:cubicBezTo>
                  <a:cubicBezTo>
                    <a:pt x="1098" y="539"/>
                    <a:pt x="931" y="312"/>
                    <a:pt x="717" y="98"/>
                  </a:cubicBezTo>
                  <a:cubicBezTo>
                    <a:pt x="663" y="44"/>
                    <a:pt x="610" y="0"/>
                    <a:pt x="531"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7224201" y="883118"/>
              <a:ext cx="483475" cy="378102"/>
            </a:xfrm>
            <a:custGeom>
              <a:avLst/>
              <a:gdLst/>
              <a:ahLst/>
              <a:cxnLst/>
              <a:rect l="l" t="t" r="r" b="b"/>
              <a:pathLst>
                <a:path w="2482" h="1941" extrusionOk="0">
                  <a:moveTo>
                    <a:pt x="1338" y="1"/>
                  </a:moveTo>
                  <a:cubicBezTo>
                    <a:pt x="1306" y="1"/>
                    <a:pt x="1270" y="3"/>
                    <a:pt x="1229" y="8"/>
                  </a:cubicBezTo>
                  <a:cubicBezTo>
                    <a:pt x="1229" y="8"/>
                    <a:pt x="1096" y="13"/>
                    <a:pt x="1008" y="13"/>
                  </a:cubicBezTo>
                  <a:cubicBezTo>
                    <a:pt x="964" y="13"/>
                    <a:pt x="931" y="12"/>
                    <a:pt x="931" y="8"/>
                  </a:cubicBezTo>
                  <a:cubicBezTo>
                    <a:pt x="811" y="20"/>
                    <a:pt x="692" y="68"/>
                    <a:pt x="585" y="104"/>
                  </a:cubicBezTo>
                  <a:cubicBezTo>
                    <a:pt x="477" y="151"/>
                    <a:pt x="406" y="223"/>
                    <a:pt x="346" y="318"/>
                  </a:cubicBezTo>
                  <a:cubicBezTo>
                    <a:pt x="298" y="378"/>
                    <a:pt x="298" y="497"/>
                    <a:pt x="286" y="569"/>
                  </a:cubicBezTo>
                  <a:cubicBezTo>
                    <a:pt x="274" y="676"/>
                    <a:pt x="239" y="760"/>
                    <a:pt x="203" y="855"/>
                  </a:cubicBezTo>
                  <a:cubicBezTo>
                    <a:pt x="155" y="963"/>
                    <a:pt x="84" y="1058"/>
                    <a:pt x="48" y="1165"/>
                  </a:cubicBezTo>
                  <a:cubicBezTo>
                    <a:pt x="0" y="1285"/>
                    <a:pt x="0" y="1404"/>
                    <a:pt x="24" y="1535"/>
                  </a:cubicBezTo>
                  <a:cubicBezTo>
                    <a:pt x="24" y="1690"/>
                    <a:pt x="84" y="1822"/>
                    <a:pt x="119" y="1941"/>
                  </a:cubicBezTo>
                  <a:lnTo>
                    <a:pt x="2076" y="1917"/>
                  </a:lnTo>
                  <a:cubicBezTo>
                    <a:pt x="2207" y="1595"/>
                    <a:pt x="2374" y="1320"/>
                    <a:pt x="2470" y="986"/>
                  </a:cubicBezTo>
                  <a:cubicBezTo>
                    <a:pt x="2481" y="927"/>
                    <a:pt x="2481" y="867"/>
                    <a:pt x="2481" y="807"/>
                  </a:cubicBezTo>
                  <a:cubicBezTo>
                    <a:pt x="2446" y="497"/>
                    <a:pt x="2088" y="259"/>
                    <a:pt x="1718" y="127"/>
                  </a:cubicBezTo>
                  <a:cubicBezTo>
                    <a:pt x="1564" y="86"/>
                    <a:pt x="1534" y="1"/>
                    <a:pt x="1338"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6868505" y="1285760"/>
              <a:ext cx="397571" cy="183304"/>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7163620" y="908247"/>
              <a:ext cx="255957" cy="476475"/>
            </a:xfrm>
            <a:custGeom>
              <a:avLst/>
              <a:gdLst/>
              <a:ahLst/>
              <a:cxnLst/>
              <a:rect l="l" t="t" r="r" b="b"/>
              <a:pathLst>
                <a:path w="1314" h="2446" extrusionOk="0">
                  <a:moveTo>
                    <a:pt x="920" y="0"/>
                  </a:moveTo>
                  <a:cubicBezTo>
                    <a:pt x="669" y="0"/>
                    <a:pt x="546" y="298"/>
                    <a:pt x="299" y="977"/>
                  </a:cubicBezTo>
                  <a:cubicBezTo>
                    <a:pt x="299" y="989"/>
                    <a:pt x="287" y="1001"/>
                    <a:pt x="287" y="1024"/>
                  </a:cubicBezTo>
                  <a:cubicBezTo>
                    <a:pt x="216" y="1215"/>
                    <a:pt x="156" y="1406"/>
                    <a:pt x="96" y="1609"/>
                  </a:cubicBezTo>
                  <a:cubicBezTo>
                    <a:pt x="60" y="1704"/>
                    <a:pt x="37" y="1824"/>
                    <a:pt x="13" y="1931"/>
                  </a:cubicBezTo>
                  <a:cubicBezTo>
                    <a:pt x="13" y="1955"/>
                    <a:pt x="13" y="1991"/>
                    <a:pt x="1" y="2003"/>
                  </a:cubicBezTo>
                  <a:cubicBezTo>
                    <a:pt x="1" y="2038"/>
                    <a:pt x="13" y="2062"/>
                    <a:pt x="13" y="2074"/>
                  </a:cubicBezTo>
                  <a:cubicBezTo>
                    <a:pt x="37" y="2158"/>
                    <a:pt x="49" y="2217"/>
                    <a:pt x="72" y="2277"/>
                  </a:cubicBezTo>
                  <a:cubicBezTo>
                    <a:pt x="120" y="2349"/>
                    <a:pt x="180" y="2420"/>
                    <a:pt x="251" y="2444"/>
                  </a:cubicBezTo>
                  <a:cubicBezTo>
                    <a:pt x="261" y="2445"/>
                    <a:pt x="271" y="2446"/>
                    <a:pt x="281" y="2446"/>
                  </a:cubicBezTo>
                  <a:cubicBezTo>
                    <a:pt x="368" y="2446"/>
                    <a:pt x="460" y="2401"/>
                    <a:pt x="514" y="2337"/>
                  </a:cubicBezTo>
                  <a:cubicBezTo>
                    <a:pt x="573" y="2265"/>
                    <a:pt x="609" y="2170"/>
                    <a:pt x="645" y="2086"/>
                  </a:cubicBezTo>
                  <a:cubicBezTo>
                    <a:pt x="669" y="1979"/>
                    <a:pt x="717" y="1871"/>
                    <a:pt x="752" y="1764"/>
                  </a:cubicBezTo>
                  <a:cubicBezTo>
                    <a:pt x="764" y="1693"/>
                    <a:pt x="788" y="1633"/>
                    <a:pt x="812" y="1561"/>
                  </a:cubicBezTo>
                  <a:cubicBezTo>
                    <a:pt x="824" y="1502"/>
                    <a:pt x="848" y="1454"/>
                    <a:pt x="884" y="1394"/>
                  </a:cubicBezTo>
                  <a:cubicBezTo>
                    <a:pt x="943" y="1287"/>
                    <a:pt x="1003" y="1156"/>
                    <a:pt x="1075" y="1036"/>
                  </a:cubicBezTo>
                  <a:cubicBezTo>
                    <a:pt x="1313" y="571"/>
                    <a:pt x="1242" y="82"/>
                    <a:pt x="1051" y="22"/>
                  </a:cubicBezTo>
                  <a:cubicBezTo>
                    <a:pt x="1003" y="8"/>
                    <a:pt x="960" y="0"/>
                    <a:pt x="92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6740720" y="1363288"/>
              <a:ext cx="260438" cy="171811"/>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7475098" y="2169740"/>
              <a:ext cx="188364" cy="647702"/>
            </a:xfrm>
            <a:custGeom>
              <a:avLst/>
              <a:gdLst/>
              <a:ahLst/>
              <a:cxnLst/>
              <a:rect l="l" t="t" r="r" b="b"/>
              <a:pathLst>
                <a:path w="967" h="3325" extrusionOk="0">
                  <a:moveTo>
                    <a:pt x="0" y="0"/>
                  </a:moveTo>
                  <a:cubicBezTo>
                    <a:pt x="0" y="681"/>
                    <a:pt x="179" y="1468"/>
                    <a:pt x="179" y="2136"/>
                  </a:cubicBezTo>
                  <a:cubicBezTo>
                    <a:pt x="179" y="2315"/>
                    <a:pt x="144" y="2911"/>
                    <a:pt x="120" y="3090"/>
                  </a:cubicBezTo>
                  <a:cubicBezTo>
                    <a:pt x="109" y="3175"/>
                    <a:pt x="276" y="3325"/>
                    <a:pt x="381" y="3325"/>
                  </a:cubicBezTo>
                  <a:cubicBezTo>
                    <a:pt x="395" y="3325"/>
                    <a:pt x="407" y="3323"/>
                    <a:pt x="418" y="3317"/>
                  </a:cubicBezTo>
                  <a:cubicBezTo>
                    <a:pt x="478" y="3281"/>
                    <a:pt x="549" y="3019"/>
                    <a:pt x="549" y="2959"/>
                  </a:cubicBezTo>
                  <a:cubicBezTo>
                    <a:pt x="585" y="2565"/>
                    <a:pt x="788" y="2231"/>
                    <a:pt x="883" y="1850"/>
                  </a:cubicBezTo>
                  <a:cubicBezTo>
                    <a:pt x="967" y="1468"/>
                    <a:pt x="943" y="919"/>
                    <a:pt x="800" y="561"/>
                  </a:cubicBezTo>
                  <a:cubicBezTo>
                    <a:pt x="776" y="478"/>
                    <a:pt x="728" y="394"/>
                    <a:pt x="657" y="382"/>
                  </a:cubicBezTo>
                  <a:lnTo>
                    <a:pt x="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7475098" y="2120846"/>
              <a:ext cx="195377" cy="402257"/>
            </a:xfrm>
            <a:custGeom>
              <a:avLst/>
              <a:gdLst/>
              <a:ahLst/>
              <a:cxnLst/>
              <a:rect l="l" t="t" r="r" b="b"/>
              <a:pathLst>
                <a:path w="1003" h="2065" extrusionOk="0">
                  <a:moveTo>
                    <a:pt x="287" y="1"/>
                  </a:moveTo>
                  <a:lnTo>
                    <a:pt x="0" y="240"/>
                  </a:lnTo>
                  <a:cubicBezTo>
                    <a:pt x="0" y="812"/>
                    <a:pt x="120" y="1468"/>
                    <a:pt x="167" y="2065"/>
                  </a:cubicBezTo>
                  <a:cubicBezTo>
                    <a:pt x="406" y="2041"/>
                    <a:pt x="657" y="2029"/>
                    <a:pt x="895" y="2017"/>
                  </a:cubicBezTo>
                  <a:cubicBezTo>
                    <a:pt x="967" y="1635"/>
                    <a:pt x="943" y="1134"/>
                    <a:pt x="800" y="788"/>
                  </a:cubicBezTo>
                  <a:cubicBezTo>
                    <a:pt x="800" y="753"/>
                    <a:pt x="907" y="371"/>
                    <a:pt x="1003"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7384518" y="2706984"/>
              <a:ext cx="206870" cy="258107"/>
            </a:xfrm>
            <a:custGeom>
              <a:avLst/>
              <a:gdLst/>
              <a:ahLst/>
              <a:cxnLst/>
              <a:rect l="l" t="t" r="r" b="b"/>
              <a:pathLst>
                <a:path w="1062" h="1325" extrusionOk="0">
                  <a:moveTo>
                    <a:pt x="825" y="1"/>
                  </a:moveTo>
                  <a:cubicBezTo>
                    <a:pt x="809" y="1"/>
                    <a:pt x="792" y="4"/>
                    <a:pt x="776" y="10"/>
                  </a:cubicBezTo>
                  <a:cubicBezTo>
                    <a:pt x="716" y="22"/>
                    <a:pt x="668" y="70"/>
                    <a:pt x="644" y="106"/>
                  </a:cubicBezTo>
                  <a:lnTo>
                    <a:pt x="609" y="153"/>
                  </a:lnTo>
                  <a:cubicBezTo>
                    <a:pt x="597" y="344"/>
                    <a:pt x="513" y="571"/>
                    <a:pt x="370" y="726"/>
                  </a:cubicBezTo>
                  <a:cubicBezTo>
                    <a:pt x="251" y="857"/>
                    <a:pt x="119" y="977"/>
                    <a:pt x="36" y="1144"/>
                  </a:cubicBezTo>
                  <a:cubicBezTo>
                    <a:pt x="12" y="1167"/>
                    <a:pt x="0" y="1203"/>
                    <a:pt x="0" y="1227"/>
                  </a:cubicBezTo>
                  <a:cubicBezTo>
                    <a:pt x="0" y="1293"/>
                    <a:pt x="33" y="1308"/>
                    <a:pt x="75" y="1308"/>
                  </a:cubicBezTo>
                  <a:cubicBezTo>
                    <a:pt x="108" y="1308"/>
                    <a:pt x="147" y="1299"/>
                    <a:pt x="179" y="1299"/>
                  </a:cubicBezTo>
                  <a:cubicBezTo>
                    <a:pt x="215" y="1299"/>
                    <a:pt x="239" y="1323"/>
                    <a:pt x="287" y="1323"/>
                  </a:cubicBezTo>
                  <a:cubicBezTo>
                    <a:pt x="300" y="1324"/>
                    <a:pt x="314" y="1325"/>
                    <a:pt x="329" y="1325"/>
                  </a:cubicBezTo>
                  <a:cubicBezTo>
                    <a:pt x="424" y="1325"/>
                    <a:pt x="524" y="1291"/>
                    <a:pt x="597" y="1239"/>
                  </a:cubicBezTo>
                  <a:cubicBezTo>
                    <a:pt x="704" y="1167"/>
                    <a:pt x="776" y="1060"/>
                    <a:pt x="871" y="977"/>
                  </a:cubicBezTo>
                  <a:cubicBezTo>
                    <a:pt x="943" y="881"/>
                    <a:pt x="1062" y="798"/>
                    <a:pt x="1062" y="666"/>
                  </a:cubicBezTo>
                  <a:cubicBezTo>
                    <a:pt x="1062" y="559"/>
                    <a:pt x="990" y="487"/>
                    <a:pt x="967" y="380"/>
                  </a:cubicBezTo>
                  <a:cubicBezTo>
                    <a:pt x="955" y="273"/>
                    <a:pt x="1014" y="142"/>
                    <a:pt x="943" y="46"/>
                  </a:cubicBezTo>
                  <a:cubicBezTo>
                    <a:pt x="908" y="20"/>
                    <a:pt x="868" y="1"/>
                    <a:pt x="825"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7128752" y="898507"/>
              <a:ext cx="718395" cy="1749671"/>
            </a:xfrm>
            <a:custGeom>
              <a:avLst/>
              <a:gdLst/>
              <a:ahLst/>
              <a:cxnLst/>
              <a:rect l="l" t="t" r="r" b="b"/>
              <a:pathLst>
                <a:path w="3688" h="8982" extrusionOk="0">
                  <a:moveTo>
                    <a:pt x="1206" y="1"/>
                  </a:moveTo>
                  <a:cubicBezTo>
                    <a:pt x="1206" y="1"/>
                    <a:pt x="562" y="943"/>
                    <a:pt x="526" y="1098"/>
                  </a:cubicBezTo>
                  <a:cubicBezTo>
                    <a:pt x="490" y="1218"/>
                    <a:pt x="478" y="1361"/>
                    <a:pt x="490" y="1480"/>
                  </a:cubicBezTo>
                  <a:cubicBezTo>
                    <a:pt x="502" y="1599"/>
                    <a:pt x="562" y="1695"/>
                    <a:pt x="609" y="1814"/>
                  </a:cubicBezTo>
                  <a:cubicBezTo>
                    <a:pt x="609" y="1850"/>
                    <a:pt x="621" y="1862"/>
                    <a:pt x="621" y="1898"/>
                  </a:cubicBezTo>
                  <a:cubicBezTo>
                    <a:pt x="621" y="1910"/>
                    <a:pt x="645" y="1933"/>
                    <a:pt x="645" y="1957"/>
                  </a:cubicBezTo>
                  <a:cubicBezTo>
                    <a:pt x="657" y="2017"/>
                    <a:pt x="657" y="2053"/>
                    <a:pt x="669" y="2112"/>
                  </a:cubicBezTo>
                  <a:cubicBezTo>
                    <a:pt x="884" y="3353"/>
                    <a:pt x="228" y="3532"/>
                    <a:pt x="72" y="5787"/>
                  </a:cubicBezTo>
                  <a:cubicBezTo>
                    <a:pt x="1" y="6801"/>
                    <a:pt x="132" y="7063"/>
                    <a:pt x="311" y="7827"/>
                  </a:cubicBezTo>
                  <a:cubicBezTo>
                    <a:pt x="347" y="7934"/>
                    <a:pt x="371" y="8042"/>
                    <a:pt x="466" y="8077"/>
                  </a:cubicBezTo>
                  <a:cubicBezTo>
                    <a:pt x="493" y="8093"/>
                    <a:pt x="523" y="8098"/>
                    <a:pt x="556" y="8098"/>
                  </a:cubicBezTo>
                  <a:cubicBezTo>
                    <a:pt x="625" y="8098"/>
                    <a:pt x="703" y="8074"/>
                    <a:pt x="776" y="8065"/>
                  </a:cubicBezTo>
                  <a:cubicBezTo>
                    <a:pt x="837" y="8052"/>
                    <a:pt x="893" y="8046"/>
                    <a:pt x="946" y="8046"/>
                  </a:cubicBezTo>
                  <a:cubicBezTo>
                    <a:pt x="1365" y="8046"/>
                    <a:pt x="1563" y="8421"/>
                    <a:pt x="1647" y="8495"/>
                  </a:cubicBezTo>
                  <a:cubicBezTo>
                    <a:pt x="1737" y="8589"/>
                    <a:pt x="1822" y="8616"/>
                    <a:pt x="1910" y="8616"/>
                  </a:cubicBezTo>
                  <a:cubicBezTo>
                    <a:pt x="2019" y="8616"/>
                    <a:pt x="2131" y="8576"/>
                    <a:pt x="2261" y="8576"/>
                  </a:cubicBezTo>
                  <a:cubicBezTo>
                    <a:pt x="2279" y="8576"/>
                    <a:pt x="2297" y="8577"/>
                    <a:pt x="2315" y="8578"/>
                  </a:cubicBezTo>
                  <a:cubicBezTo>
                    <a:pt x="2542" y="8590"/>
                    <a:pt x="2673" y="8829"/>
                    <a:pt x="2864" y="8936"/>
                  </a:cubicBezTo>
                  <a:cubicBezTo>
                    <a:pt x="2928" y="8967"/>
                    <a:pt x="2997" y="8982"/>
                    <a:pt x="3067" y="8982"/>
                  </a:cubicBezTo>
                  <a:cubicBezTo>
                    <a:pt x="3350" y="8982"/>
                    <a:pt x="3647" y="8741"/>
                    <a:pt x="3675" y="8340"/>
                  </a:cubicBezTo>
                  <a:cubicBezTo>
                    <a:pt x="3687" y="8054"/>
                    <a:pt x="3473" y="8113"/>
                    <a:pt x="3341" y="7994"/>
                  </a:cubicBezTo>
                  <a:cubicBezTo>
                    <a:pt x="3282" y="7946"/>
                    <a:pt x="3234" y="7803"/>
                    <a:pt x="3186" y="7720"/>
                  </a:cubicBezTo>
                  <a:lnTo>
                    <a:pt x="3186" y="7708"/>
                  </a:lnTo>
                  <a:cubicBezTo>
                    <a:pt x="2912" y="7183"/>
                    <a:pt x="2757" y="6455"/>
                    <a:pt x="2745" y="5775"/>
                  </a:cubicBezTo>
                  <a:lnTo>
                    <a:pt x="2745" y="5572"/>
                  </a:lnTo>
                  <a:cubicBezTo>
                    <a:pt x="2757" y="5035"/>
                    <a:pt x="2840" y="4522"/>
                    <a:pt x="2781" y="4105"/>
                  </a:cubicBezTo>
                  <a:cubicBezTo>
                    <a:pt x="2625" y="3055"/>
                    <a:pt x="2256" y="2936"/>
                    <a:pt x="2280" y="2566"/>
                  </a:cubicBezTo>
                  <a:cubicBezTo>
                    <a:pt x="2315" y="2267"/>
                    <a:pt x="2637" y="1695"/>
                    <a:pt x="2494" y="1420"/>
                  </a:cubicBezTo>
                  <a:cubicBezTo>
                    <a:pt x="2435" y="1313"/>
                    <a:pt x="2268" y="1432"/>
                    <a:pt x="2327" y="1063"/>
                  </a:cubicBezTo>
                  <a:cubicBezTo>
                    <a:pt x="2375" y="800"/>
                    <a:pt x="2518" y="192"/>
                    <a:pt x="2518" y="192"/>
                  </a:cubicBezTo>
                  <a:lnTo>
                    <a:pt x="2518" y="192"/>
                  </a:lnTo>
                  <a:cubicBezTo>
                    <a:pt x="2518" y="192"/>
                    <a:pt x="2494" y="192"/>
                    <a:pt x="2339" y="597"/>
                  </a:cubicBezTo>
                  <a:cubicBezTo>
                    <a:pt x="2160" y="1086"/>
                    <a:pt x="1683" y="1206"/>
                    <a:pt x="1480" y="1230"/>
                  </a:cubicBezTo>
                  <a:cubicBezTo>
                    <a:pt x="1472" y="1231"/>
                    <a:pt x="1463" y="1232"/>
                    <a:pt x="1453" y="1232"/>
                  </a:cubicBezTo>
                  <a:cubicBezTo>
                    <a:pt x="1305" y="1232"/>
                    <a:pt x="991" y="1066"/>
                    <a:pt x="991" y="764"/>
                  </a:cubicBezTo>
                  <a:cubicBezTo>
                    <a:pt x="991" y="621"/>
                    <a:pt x="1206" y="1"/>
                    <a:pt x="120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7600546" y="935713"/>
              <a:ext cx="18895" cy="93113"/>
            </a:xfrm>
            <a:custGeom>
              <a:avLst/>
              <a:gdLst/>
              <a:ahLst/>
              <a:cxnLst/>
              <a:rect l="l" t="t" r="r" b="b"/>
              <a:pathLst>
                <a:path w="97" h="478" extrusionOk="0">
                  <a:moveTo>
                    <a:pt x="96" y="1"/>
                  </a:moveTo>
                  <a:cubicBezTo>
                    <a:pt x="96" y="1"/>
                    <a:pt x="84" y="1"/>
                    <a:pt x="36" y="120"/>
                  </a:cubicBezTo>
                  <a:cubicBezTo>
                    <a:pt x="13" y="239"/>
                    <a:pt x="13" y="359"/>
                    <a:pt x="1" y="478"/>
                  </a:cubicBezTo>
                  <a:cubicBezTo>
                    <a:pt x="36" y="251"/>
                    <a:pt x="96" y="1"/>
                    <a:pt x="9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7414711" y="1156416"/>
              <a:ext cx="269788" cy="811332"/>
            </a:xfrm>
            <a:custGeom>
              <a:avLst/>
              <a:gdLst/>
              <a:ahLst/>
              <a:cxnLst/>
              <a:rect l="l" t="t" r="r" b="b"/>
              <a:pathLst>
                <a:path w="1385" h="4165" extrusionOk="0">
                  <a:moveTo>
                    <a:pt x="907" y="1"/>
                  </a:moveTo>
                  <a:cubicBezTo>
                    <a:pt x="850" y="506"/>
                    <a:pt x="693" y="934"/>
                    <a:pt x="76" y="934"/>
                  </a:cubicBezTo>
                  <a:cubicBezTo>
                    <a:pt x="51" y="934"/>
                    <a:pt x="26" y="933"/>
                    <a:pt x="0" y="932"/>
                  </a:cubicBezTo>
                  <a:lnTo>
                    <a:pt x="0" y="932"/>
                  </a:lnTo>
                  <a:cubicBezTo>
                    <a:pt x="251" y="1027"/>
                    <a:pt x="454" y="1182"/>
                    <a:pt x="621" y="1433"/>
                  </a:cubicBezTo>
                  <a:cubicBezTo>
                    <a:pt x="1014" y="2315"/>
                    <a:pt x="1014" y="3270"/>
                    <a:pt x="1289" y="4165"/>
                  </a:cubicBezTo>
                  <a:cubicBezTo>
                    <a:pt x="1313" y="3652"/>
                    <a:pt x="1384" y="3162"/>
                    <a:pt x="1325" y="2781"/>
                  </a:cubicBezTo>
                  <a:cubicBezTo>
                    <a:pt x="1169" y="1731"/>
                    <a:pt x="800" y="1612"/>
                    <a:pt x="835" y="1242"/>
                  </a:cubicBezTo>
                  <a:cubicBezTo>
                    <a:pt x="859" y="943"/>
                    <a:pt x="1193" y="371"/>
                    <a:pt x="1038" y="96"/>
                  </a:cubicBezTo>
                  <a:cubicBezTo>
                    <a:pt x="1014" y="37"/>
                    <a:pt x="955" y="49"/>
                    <a:pt x="90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7212514" y="1610288"/>
              <a:ext cx="276800" cy="831591"/>
            </a:xfrm>
            <a:custGeom>
              <a:avLst/>
              <a:gdLst/>
              <a:ahLst/>
              <a:cxnLst/>
              <a:rect l="l" t="t" r="r" b="b"/>
              <a:pathLst>
                <a:path w="1421" h="4269" extrusionOk="0">
                  <a:moveTo>
                    <a:pt x="309" y="0"/>
                  </a:moveTo>
                  <a:cubicBezTo>
                    <a:pt x="302" y="0"/>
                    <a:pt x="293" y="3"/>
                    <a:pt x="287" y="9"/>
                  </a:cubicBezTo>
                  <a:cubicBezTo>
                    <a:pt x="144" y="403"/>
                    <a:pt x="0" y="821"/>
                    <a:pt x="48" y="1238"/>
                  </a:cubicBezTo>
                  <a:cubicBezTo>
                    <a:pt x="84" y="1548"/>
                    <a:pt x="227" y="1847"/>
                    <a:pt x="394" y="2121"/>
                  </a:cubicBezTo>
                  <a:cubicBezTo>
                    <a:pt x="585" y="2443"/>
                    <a:pt x="859" y="2717"/>
                    <a:pt x="1026" y="3051"/>
                  </a:cubicBezTo>
                  <a:cubicBezTo>
                    <a:pt x="1229" y="3445"/>
                    <a:pt x="1301" y="3863"/>
                    <a:pt x="1408" y="4268"/>
                  </a:cubicBezTo>
                  <a:lnTo>
                    <a:pt x="1420" y="4268"/>
                  </a:lnTo>
                  <a:cubicBezTo>
                    <a:pt x="1372" y="3922"/>
                    <a:pt x="1301" y="3576"/>
                    <a:pt x="1181" y="3266"/>
                  </a:cubicBezTo>
                  <a:cubicBezTo>
                    <a:pt x="1062" y="2932"/>
                    <a:pt x="871" y="2682"/>
                    <a:pt x="657" y="2395"/>
                  </a:cubicBezTo>
                  <a:cubicBezTo>
                    <a:pt x="454" y="2121"/>
                    <a:pt x="239" y="1763"/>
                    <a:pt x="167" y="1417"/>
                  </a:cubicBezTo>
                  <a:cubicBezTo>
                    <a:pt x="48" y="940"/>
                    <a:pt x="203" y="475"/>
                    <a:pt x="322" y="9"/>
                  </a:cubicBezTo>
                  <a:cubicBezTo>
                    <a:pt x="322" y="3"/>
                    <a:pt x="317" y="0"/>
                    <a:pt x="309"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7196151" y="1645157"/>
              <a:ext cx="227907" cy="859641"/>
            </a:xfrm>
            <a:custGeom>
              <a:avLst/>
              <a:gdLst/>
              <a:ahLst/>
              <a:cxnLst/>
              <a:rect l="l" t="t" r="r" b="b"/>
              <a:pathLst>
                <a:path w="1170" h="4413" extrusionOk="0">
                  <a:moveTo>
                    <a:pt x="228" y="0"/>
                  </a:moveTo>
                  <a:cubicBezTo>
                    <a:pt x="222" y="0"/>
                    <a:pt x="216" y="3"/>
                    <a:pt x="216" y="9"/>
                  </a:cubicBezTo>
                  <a:cubicBezTo>
                    <a:pt x="25" y="749"/>
                    <a:pt x="1" y="1489"/>
                    <a:pt x="156" y="2240"/>
                  </a:cubicBezTo>
                  <a:cubicBezTo>
                    <a:pt x="239" y="2574"/>
                    <a:pt x="371" y="2920"/>
                    <a:pt x="538" y="3230"/>
                  </a:cubicBezTo>
                  <a:cubicBezTo>
                    <a:pt x="741" y="3624"/>
                    <a:pt x="1003" y="3970"/>
                    <a:pt x="1134" y="4399"/>
                  </a:cubicBezTo>
                  <a:cubicBezTo>
                    <a:pt x="1139" y="4409"/>
                    <a:pt x="1145" y="4413"/>
                    <a:pt x="1151" y="4413"/>
                  </a:cubicBezTo>
                  <a:cubicBezTo>
                    <a:pt x="1161" y="4413"/>
                    <a:pt x="1170" y="4402"/>
                    <a:pt x="1170" y="4388"/>
                  </a:cubicBezTo>
                  <a:cubicBezTo>
                    <a:pt x="1134" y="4042"/>
                    <a:pt x="919" y="3755"/>
                    <a:pt x="741" y="3469"/>
                  </a:cubicBezTo>
                  <a:cubicBezTo>
                    <a:pt x="538" y="3135"/>
                    <a:pt x="383" y="2777"/>
                    <a:pt x="263" y="2383"/>
                  </a:cubicBezTo>
                  <a:cubicBezTo>
                    <a:pt x="49" y="1596"/>
                    <a:pt x="84" y="820"/>
                    <a:pt x="239" y="9"/>
                  </a:cubicBezTo>
                  <a:cubicBezTo>
                    <a:pt x="239" y="3"/>
                    <a:pt x="233" y="0"/>
                    <a:pt x="22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7361143" y="1635806"/>
              <a:ext cx="432439" cy="967559"/>
            </a:xfrm>
            <a:custGeom>
              <a:avLst/>
              <a:gdLst/>
              <a:ahLst/>
              <a:cxnLst/>
              <a:rect l="l" t="t" r="r" b="b"/>
              <a:pathLst>
                <a:path w="2220" h="4967" extrusionOk="0">
                  <a:moveTo>
                    <a:pt x="7" y="1"/>
                  </a:moveTo>
                  <a:cubicBezTo>
                    <a:pt x="4" y="1"/>
                    <a:pt x="1" y="4"/>
                    <a:pt x="1" y="9"/>
                  </a:cubicBezTo>
                  <a:cubicBezTo>
                    <a:pt x="37" y="451"/>
                    <a:pt x="49" y="904"/>
                    <a:pt x="180" y="1334"/>
                  </a:cubicBezTo>
                  <a:cubicBezTo>
                    <a:pt x="311" y="1727"/>
                    <a:pt x="550" y="2133"/>
                    <a:pt x="788" y="2491"/>
                  </a:cubicBezTo>
                  <a:cubicBezTo>
                    <a:pt x="1063" y="2897"/>
                    <a:pt x="1373" y="3243"/>
                    <a:pt x="1647" y="3636"/>
                  </a:cubicBezTo>
                  <a:cubicBezTo>
                    <a:pt x="1922" y="4042"/>
                    <a:pt x="2077" y="4459"/>
                    <a:pt x="2160" y="4949"/>
                  </a:cubicBezTo>
                  <a:cubicBezTo>
                    <a:pt x="2160" y="4960"/>
                    <a:pt x="2166" y="4966"/>
                    <a:pt x="2172" y="4966"/>
                  </a:cubicBezTo>
                  <a:cubicBezTo>
                    <a:pt x="2178" y="4966"/>
                    <a:pt x="2184" y="4960"/>
                    <a:pt x="2184" y="4949"/>
                  </a:cubicBezTo>
                  <a:cubicBezTo>
                    <a:pt x="2220" y="4090"/>
                    <a:pt x="1492" y="3374"/>
                    <a:pt x="1015" y="2741"/>
                  </a:cubicBezTo>
                  <a:cubicBezTo>
                    <a:pt x="752" y="2384"/>
                    <a:pt x="514" y="2002"/>
                    <a:pt x="335" y="1584"/>
                  </a:cubicBezTo>
                  <a:cubicBezTo>
                    <a:pt x="108" y="1083"/>
                    <a:pt x="61" y="546"/>
                    <a:pt x="13" y="9"/>
                  </a:cubicBezTo>
                  <a:cubicBezTo>
                    <a:pt x="13" y="4"/>
                    <a:pt x="10" y="1"/>
                    <a:pt x="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7305431" y="1042656"/>
              <a:ext cx="4870" cy="9545"/>
            </a:xfrm>
            <a:custGeom>
              <a:avLst/>
              <a:gdLst/>
              <a:ahLst/>
              <a:cxnLst/>
              <a:rect l="l" t="t" r="r" b="b"/>
              <a:pathLst>
                <a:path w="25" h="49" extrusionOk="0">
                  <a:moveTo>
                    <a:pt x="1" y="0"/>
                  </a:moveTo>
                  <a:cubicBezTo>
                    <a:pt x="1" y="24"/>
                    <a:pt x="24" y="36"/>
                    <a:pt x="24" y="48"/>
                  </a:cubicBezTo>
                  <a:cubicBezTo>
                    <a:pt x="24" y="36"/>
                    <a:pt x="1" y="24"/>
                    <a:pt x="1" y="0"/>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7310106" y="1052006"/>
              <a:ext cx="23375" cy="48894"/>
            </a:xfrm>
            <a:custGeom>
              <a:avLst/>
              <a:gdLst/>
              <a:ahLst/>
              <a:cxnLst/>
              <a:rect l="l" t="t" r="r" b="b"/>
              <a:pathLst>
                <a:path w="120" h="251" extrusionOk="0">
                  <a:moveTo>
                    <a:pt x="0" y="0"/>
                  </a:moveTo>
                  <a:cubicBezTo>
                    <a:pt x="7" y="28"/>
                    <a:pt x="14" y="53"/>
                    <a:pt x="23" y="77"/>
                  </a:cubicBezTo>
                  <a:lnTo>
                    <a:pt x="23" y="77"/>
                  </a:lnTo>
                  <a:cubicBezTo>
                    <a:pt x="15" y="52"/>
                    <a:pt x="7" y="27"/>
                    <a:pt x="0" y="0"/>
                  </a:cubicBezTo>
                  <a:close/>
                  <a:moveTo>
                    <a:pt x="23" y="77"/>
                  </a:moveTo>
                  <a:cubicBezTo>
                    <a:pt x="46" y="141"/>
                    <a:pt x="77" y="199"/>
                    <a:pt x="120" y="251"/>
                  </a:cubicBezTo>
                  <a:cubicBezTo>
                    <a:pt x="84" y="198"/>
                    <a:pt x="49" y="145"/>
                    <a:pt x="23" y="77"/>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7406530" y="772864"/>
              <a:ext cx="164794" cy="229082"/>
            </a:xfrm>
            <a:custGeom>
              <a:avLst/>
              <a:gdLst/>
              <a:ahLst/>
              <a:cxnLst/>
              <a:rect l="l" t="t" r="r" b="b"/>
              <a:pathLst>
                <a:path w="846" h="1176" extrusionOk="0">
                  <a:moveTo>
                    <a:pt x="584" y="1"/>
                  </a:moveTo>
                  <a:cubicBezTo>
                    <a:pt x="575" y="1"/>
                    <a:pt x="565" y="1"/>
                    <a:pt x="555" y="2"/>
                  </a:cubicBezTo>
                  <a:cubicBezTo>
                    <a:pt x="472" y="2"/>
                    <a:pt x="400" y="13"/>
                    <a:pt x="317" y="49"/>
                  </a:cubicBezTo>
                  <a:cubicBezTo>
                    <a:pt x="54" y="157"/>
                    <a:pt x="18" y="228"/>
                    <a:pt x="6" y="849"/>
                  </a:cubicBezTo>
                  <a:cubicBezTo>
                    <a:pt x="1" y="1068"/>
                    <a:pt x="193" y="1175"/>
                    <a:pt x="392" y="1175"/>
                  </a:cubicBezTo>
                  <a:cubicBezTo>
                    <a:pt x="604" y="1175"/>
                    <a:pt x="824" y="1053"/>
                    <a:pt x="818" y="813"/>
                  </a:cubicBezTo>
                  <a:cubicBezTo>
                    <a:pt x="818" y="646"/>
                    <a:pt x="710" y="598"/>
                    <a:pt x="722" y="276"/>
                  </a:cubicBezTo>
                  <a:cubicBezTo>
                    <a:pt x="734" y="161"/>
                    <a:pt x="846" y="1"/>
                    <a:pt x="584"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7293743" y="693972"/>
              <a:ext cx="125836" cy="397387"/>
            </a:xfrm>
            <a:custGeom>
              <a:avLst/>
              <a:gdLst/>
              <a:ahLst/>
              <a:cxnLst/>
              <a:rect l="l" t="t" r="r" b="b"/>
              <a:pathLst>
                <a:path w="646" h="2040" extrusionOk="0">
                  <a:moveTo>
                    <a:pt x="597" y="1"/>
                  </a:moveTo>
                  <a:cubicBezTo>
                    <a:pt x="514" y="61"/>
                    <a:pt x="442" y="120"/>
                    <a:pt x="347" y="180"/>
                  </a:cubicBezTo>
                  <a:cubicBezTo>
                    <a:pt x="216" y="275"/>
                    <a:pt x="96" y="395"/>
                    <a:pt x="84" y="574"/>
                  </a:cubicBezTo>
                  <a:cubicBezTo>
                    <a:pt x="61" y="633"/>
                    <a:pt x="84" y="705"/>
                    <a:pt x="61" y="764"/>
                  </a:cubicBezTo>
                  <a:cubicBezTo>
                    <a:pt x="49" y="836"/>
                    <a:pt x="1" y="919"/>
                    <a:pt x="1" y="991"/>
                  </a:cubicBezTo>
                  <a:cubicBezTo>
                    <a:pt x="1" y="1015"/>
                    <a:pt x="25" y="1063"/>
                    <a:pt x="25" y="1087"/>
                  </a:cubicBezTo>
                  <a:cubicBezTo>
                    <a:pt x="37" y="1158"/>
                    <a:pt x="61" y="1230"/>
                    <a:pt x="49" y="1289"/>
                  </a:cubicBezTo>
                  <a:cubicBezTo>
                    <a:pt x="37" y="1385"/>
                    <a:pt x="1" y="1540"/>
                    <a:pt x="96" y="1611"/>
                  </a:cubicBezTo>
                  <a:lnTo>
                    <a:pt x="144" y="1659"/>
                  </a:lnTo>
                  <a:cubicBezTo>
                    <a:pt x="204" y="1767"/>
                    <a:pt x="37" y="1898"/>
                    <a:pt x="120" y="2005"/>
                  </a:cubicBezTo>
                  <a:cubicBezTo>
                    <a:pt x="145" y="2030"/>
                    <a:pt x="170" y="2040"/>
                    <a:pt x="195" y="2040"/>
                  </a:cubicBezTo>
                  <a:cubicBezTo>
                    <a:pt x="280" y="2040"/>
                    <a:pt x="356" y="1921"/>
                    <a:pt x="347" y="1838"/>
                  </a:cubicBezTo>
                  <a:cubicBezTo>
                    <a:pt x="335" y="1778"/>
                    <a:pt x="299" y="1731"/>
                    <a:pt x="299" y="1695"/>
                  </a:cubicBezTo>
                  <a:cubicBezTo>
                    <a:pt x="323" y="1647"/>
                    <a:pt x="347" y="1611"/>
                    <a:pt x="347" y="1576"/>
                  </a:cubicBezTo>
                  <a:cubicBezTo>
                    <a:pt x="347" y="1528"/>
                    <a:pt x="323" y="1492"/>
                    <a:pt x="299" y="1456"/>
                  </a:cubicBezTo>
                  <a:cubicBezTo>
                    <a:pt x="287" y="1385"/>
                    <a:pt x="347" y="1301"/>
                    <a:pt x="347" y="1242"/>
                  </a:cubicBezTo>
                  <a:cubicBezTo>
                    <a:pt x="347" y="1230"/>
                    <a:pt x="347" y="1194"/>
                    <a:pt x="323" y="1182"/>
                  </a:cubicBezTo>
                  <a:cubicBezTo>
                    <a:pt x="287" y="1146"/>
                    <a:pt x="275" y="1146"/>
                    <a:pt x="263" y="1122"/>
                  </a:cubicBezTo>
                  <a:cubicBezTo>
                    <a:pt x="228" y="1075"/>
                    <a:pt x="287" y="1015"/>
                    <a:pt x="299" y="955"/>
                  </a:cubicBezTo>
                  <a:cubicBezTo>
                    <a:pt x="335" y="824"/>
                    <a:pt x="156" y="693"/>
                    <a:pt x="347" y="633"/>
                  </a:cubicBezTo>
                  <a:cubicBezTo>
                    <a:pt x="502" y="574"/>
                    <a:pt x="597" y="478"/>
                    <a:pt x="633" y="311"/>
                  </a:cubicBezTo>
                  <a:cubicBezTo>
                    <a:pt x="645" y="216"/>
                    <a:pt x="633" y="108"/>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7298418" y="572420"/>
              <a:ext cx="290825" cy="360960"/>
            </a:xfrm>
            <a:custGeom>
              <a:avLst/>
              <a:gdLst/>
              <a:ahLst/>
              <a:cxnLst/>
              <a:rect l="l" t="t" r="r" b="b"/>
              <a:pathLst>
                <a:path w="1493" h="1853" extrusionOk="0">
                  <a:moveTo>
                    <a:pt x="701" y="1"/>
                  </a:moveTo>
                  <a:cubicBezTo>
                    <a:pt x="634" y="1"/>
                    <a:pt x="567" y="10"/>
                    <a:pt x="502" y="28"/>
                  </a:cubicBezTo>
                  <a:cubicBezTo>
                    <a:pt x="430" y="64"/>
                    <a:pt x="371" y="88"/>
                    <a:pt x="311" y="124"/>
                  </a:cubicBezTo>
                  <a:cubicBezTo>
                    <a:pt x="251" y="148"/>
                    <a:pt x="204" y="183"/>
                    <a:pt x="156" y="231"/>
                  </a:cubicBezTo>
                  <a:cubicBezTo>
                    <a:pt x="144" y="255"/>
                    <a:pt x="120" y="303"/>
                    <a:pt x="96" y="327"/>
                  </a:cubicBezTo>
                  <a:cubicBezTo>
                    <a:pt x="84" y="362"/>
                    <a:pt x="72" y="410"/>
                    <a:pt x="60" y="446"/>
                  </a:cubicBezTo>
                  <a:cubicBezTo>
                    <a:pt x="37" y="553"/>
                    <a:pt x="72" y="673"/>
                    <a:pt x="84" y="780"/>
                  </a:cubicBezTo>
                  <a:cubicBezTo>
                    <a:pt x="96" y="852"/>
                    <a:pt x="96" y="947"/>
                    <a:pt x="72" y="1031"/>
                  </a:cubicBezTo>
                  <a:lnTo>
                    <a:pt x="72" y="1042"/>
                  </a:lnTo>
                  <a:cubicBezTo>
                    <a:pt x="60" y="1090"/>
                    <a:pt x="37" y="1126"/>
                    <a:pt x="25" y="1162"/>
                  </a:cubicBezTo>
                  <a:cubicBezTo>
                    <a:pt x="13" y="1209"/>
                    <a:pt x="1" y="1257"/>
                    <a:pt x="25" y="1305"/>
                  </a:cubicBezTo>
                  <a:cubicBezTo>
                    <a:pt x="37" y="1329"/>
                    <a:pt x="72" y="1341"/>
                    <a:pt x="84" y="1388"/>
                  </a:cubicBezTo>
                  <a:cubicBezTo>
                    <a:pt x="96" y="1436"/>
                    <a:pt x="120" y="1496"/>
                    <a:pt x="132" y="1555"/>
                  </a:cubicBezTo>
                  <a:cubicBezTo>
                    <a:pt x="156" y="1615"/>
                    <a:pt x="180" y="1675"/>
                    <a:pt x="204" y="1734"/>
                  </a:cubicBezTo>
                  <a:cubicBezTo>
                    <a:pt x="249" y="1817"/>
                    <a:pt x="308" y="1852"/>
                    <a:pt x="378" y="1852"/>
                  </a:cubicBezTo>
                  <a:cubicBezTo>
                    <a:pt x="420" y="1852"/>
                    <a:pt x="465" y="1840"/>
                    <a:pt x="514" y="1818"/>
                  </a:cubicBezTo>
                  <a:cubicBezTo>
                    <a:pt x="693" y="1746"/>
                    <a:pt x="860" y="1639"/>
                    <a:pt x="1015" y="1520"/>
                  </a:cubicBezTo>
                  <a:cubicBezTo>
                    <a:pt x="1039" y="1508"/>
                    <a:pt x="1051" y="1484"/>
                    <a:pt x="1086" y="1460"/>
                  </a:cubicBezTo>
                  <a:cubicBezTo>
                    <a:pt x="1158" y="1388"/>
                    <a:pt x="1253" y="1305"/>
                    <a:pt x="1313" y="1209"/>
                  </a:cubicBezTo>
                  <a:cubicBezTo>
                    <a:pt x="1492" y="899"/>
                    <a:pt x="1492" y="494"/>
                    <a:pt x="1218" y="207"/>
                  </a:cubicBezTo>
                  <a:cubicBezTo>
                    <a:pt x="1085" y="75"/>
                    <a:pt x="893" y="1"/>
                    <a:pt x="70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7291406" y="539500"/>
              <a:ext cx="339523" cy="291807"/>
            </a:xfrm>
            <a:custGeom>
              <a:avLst/>
              <a:gdLst/>
              <a:ahLst/>
              <a:cxnLst/>
              <a:rect l="l" t="t" r="r" b="b"/>
              <a:pathLst>
                <a:path w="1743" h="1498" extrusionOk="0">
                  <a:moveTo>
                    <a:pt x="828" y="1"/>
                  </a:moveTo>
                  <a:cubicBezTo>
                    <a:pt x="790" y="1"/>
                    <a:pt x="735" y="44"/>
                    <a:pt x="705" y="54"/>
                  </a:cubicBezTo>
                  <a:cubicBezTo>
                    <a:pt x="695" y="57"/>
                    <a:pt x="684" y="58"/>
                    <a:pt x="673" y="58"/>
                  </a:cubicBezTo>
                  <a:cubicBezTo>
                    <a:pt x="644" y="58"/>
                    <a:pt x="613" y="51"/>
                    <a:pt x="587" y="51"/>
                  </a:cubicBezTo>
                  <a:cubicBezTo>
                    <a:pt x="578" y="51"/>
                    <a:pt x="569" y="52"/>
                    <a:pt x="562" y="54"/>
                  </a:cubicBezTo>
                  <a:cubicBezTo>
                    <a:pt x="538" y="66"/>
                    <a:pt x="526" y="90"/>
                    <a:pt x="490" y="90"/>
                  </a:cubicBezTo>
                  <a:lnTo>
                    <a:pt x="430" y="90"/>
                  </a:lnTo>
                  <a:cubicBezTo>
                    <a:pt x="395" y="90"/>
                    <a:pt x="347" y="126"/>
                    <a:pt x="311" y="174"/>
                  </a:cubicBezTo>
                  <a:cubicBezTo>
                    <a:pt x="299" y="185"/>
                    <a:pt x="299" y="197"/>
                    <a:pt x="287" y="209"/>
                  </a:cubicBezTo>
                  <a:lnTo>
                    <a:pt x="240" y="209"/>
                  </a:lnTo>
                  <a:cubicBezTo>
                    <a:pt x="216" y="209"/>
                    <a:pt x="180" y="257"/>
                    <a:pt x="168" y="293"/>
                  </a:cubicBezTo>
                  <a:cubicBezTo>
                    <a:pt x="156" y="317"/>
                    <a:pt x="132" y="364"/>
                    <a:pt x="108" y="376"/>
                  </a:cubicBezTo>
                  <a:cubicBezTo>
                    <a:pt x="96" y="376"/>
                    <a:pt x="96" y="388"/>
                    <a:pt x="73" y="388"/>
                  </a:cubicBezTo>
                  <a:cubicBezTo>
                    <a:pt x="37" y="424"/>
                    <a:pt x="37" y="472"/>
                    <a:pt x="37" y="508"/>
                  </a:cubicBezTo>
                  <a:cubicBezTo>
                    <a:pt x="1" y="555"/>
                    <a:pt x="1" y="627"/>
                    <a:pt x="37" y="663"/>
                  </a:cubicBezTo>
                  <a:cubicBezTo>
                    <a:pt x="44" y="670"/>
                    <a:pt x="86" y="676"/>
                    <a:pt x="119" y="676"/>
                  </a:cubicBezTo>
                  <a:cubicBezTo>
                    <a:pt x="140" y="676"/>
                    <a:pt x="157" y="674"/>
                    <a:pt x="157" y="666"/>
                  </a:cubicBezTo>
                  <a:lnTo>
                    <a:pt x="157" y="666"/>
                  </a:lnTo>
                  <a:cubicBezTo>
                    <a:pt x="170" y="711"/>
                    <a:pt x="217" y="734"/>
                    <a:pt x="252" y="734"/>
                  </a:cubicBezTo>
                  <a:cubicBezTo>
                    <a:pt x="299" y="734"/>
                    <a:pt x="347" y="710"/>
                    <a:pt x="371" y="675"/>
                  </a:cubicBezTo>
                  <a:cubicBezTo>
                    <a:pt x="393" y="731"/>
                    <a:pt x="405" y="831"/>
                    <a:pt x="478" y="831"/>
                  </a:cubicBezTo>
                  <a:cubicBezTo>
                    <a:pt x="482" y="831"/>
                    <a:pt x="486" y="830"/>
                    <a:pt x="490" y="830"/>
                  </a:cubicBezTo>
                  <a:lnTo>
                    <a:pt x="490" y="830"/>
                  </a:lnTo>
                  <a:cubicBezTo>
                    <a:pt x="479" y="862"/>
                    <a:pt x="518" y="915"/>
                    <a:pt x="552" y="915"/>
                  </a:cubicBezTo>
                  <a:cubicBezTo>
                    <a:pt x="555" y="915"/>
                    <a:pt x="559" y="914"/>
                    <a:pt x="562" y="913"/>
                  </a:cubicBezTo>
                  <a:lnTo>
                    <a:pt x="562" y="913"/>
                  </a:lnTo>
                  <a:cubicBezTo>
                    <a:pt x="550" y="973"/>
                    <a:pt x="597" y="1068"/>
                    <a:pt x="669" y="1068"/>
                  </a:cubicBezTo>
                  <a:cubicBezTo>
                    <a:pt x="657" y="1104"/>
                    <a:pt x="693" y="1164"/>
                    <a:pt x="729" y="1188"/>
                  </a:cubicBezTo>
                  <a:cubicBezTo>
                    <a:pt x="745" y="1188"/>
                    <a:pt x="755" y="1193"/>
                    <a:pt x="764" y="1193"/>
                  </a:cubicBezTo>
                  <a:cubicBezTo>
                    <a:pt x="768" y="1193"/>
                    <a:pt x="772" y="1192"/>
                    <a:pt x="776" y="1188"/>
                  </a:cubicBezTo>
                  <a:cubicBezTo>
                    <a:pt x="779" y="1188"/>
                    <a:pt x="781" y="1186"/>
                    <a:pt x="783" y="1183"/>
                  </a:cubicBezTo>
                  <a:lnTo>
                    <a:pt x="783" y="1183"/>
                  </a:lnTo>
                  <a:cubicBezTo>
                    <a:pt x="784" y="1240"/>
                    <a:pt x="834" y="1307"/>
                    <a:pt x="884" y="1307"/>
                  </a:cubicBezTo>
                  <a:cubicBezTo>
                    <a:pt x="892" y="1307"/>
                    <a:pt x="905" y="1297"/>
                    <a:pt x="909" y="1286"/>
                  </a:cubicBezTo>
                  <a:lnTo>
                    <a:pt x="909" y="1286"/>
                  </a:lnTo>
                  <a:cubicBezTo>
                    <a:pt x="915" y="1314"/>
                    <a:pt x="935" y="1333"/>
                    <a:pt x="955" y="1343"/>
                  </a:cubicBezTo>
                  <a:cubicBezTo>
                    <a:pt x="967" y="1367"/>
                    <a:pt x="991" y="1367"/>
                    <a:pt x="1003" y="1378"/>
                  </a:cubicBezTo>
                  <a:cubicBezTo>
                    <a:pt x="1003" y="1378"/>
                    <a:pt x="1015" y="1378"/>
                    <a:pt x="1015" y="1390"/>
                  </a:cubicBezTo>
                  <a:lnTo>
                    <a:pt x="1075" y="1390"/>
                  </a:lnTo>
                  <a:cubicBezTo>
                    <a:pt x="1087" y="1390"/>
                    <a:pt x="1087" y="1390"/>
                    <a:pt x="1087" y="1402"/>
                  </a:cubicBezTo>
                  <a:cubicBezTo>
                    <a:pt x="1087" y="1426"/>
                    <a:pt x="1110" y="1450"/>
                    <a:pt x="1122" y="1450"/>
                  </a:cubicBezTo>
                  <a:lnTo>
                    <a:pt x="1134" y="1450"/>
                  </a:lnTo>
                  <a:lnTo>
                    <a:pt x="1146" y="1462"/>
                  </a:lnTo>
                  <a:lnTo>
                    <a:pt x="1170" y="1486"/>
                  </a:lnTo>
                  <a:cubicBezTo>
                    <a:pt x="1182" y="1498"/>
                    <a:pt x="1194" y="1498"/>
                    <a:pt x="1206" y="1498"/>
                  </a:cubicBezTo>
                  <a:cubicBezTo>
                    <a:pt x="1230" y="1498"/>
                    <a:pt x="1259" y="1492"/>
                    <a:pt x="1269" y="1478"/>
                  </a:cubicBezTo>
                  <a:lnTo>
                    <a:pt x="1269" y="1478"/>
                  </a:lnTo>
                  <a:cubicBezTo>
                    <a:pt x="1274" y="1483"/>
                    <a:pt x="1281" y="1486"/>
                    <a:pt x="1289" y="1486"/>
                  </a:cubicBezTo>
                  <a:cubicBezTo>
                    <a:pt x="1301" y="1486"/>
                    <a:pt x="1313" y="1462"/>
                    <a:pt x="1325" y="1462"/>
                  </a:cubicBezTo>
                  <a:cubicBezTo>
                    <a:pt x="1361" y="1438"/>
                    <a:pt x="1373" y="1438"/>
                    <a:pt x="1421" y="1426"/>
                  </a:cubicBezTo>
                  <a:cubicBezTo>
                    <a:pt x="1433" y="1426"/>
                    <a:pt x="1480" y="1367"/>
                    <a:pt x="1480" y="1367"/>
                  </a:cubicBezTo>
                  <a:cubicBezTo>
                    <a:pt x="1504" y="1367"/>
                    <a:pt x="1540" y="1331"/>
                    <a:pt x="1552" y="1307"/>
                  </a:cubicBezTo>
                  <a:cubicBezTo>
                    <a:pt x="1588" y="1223"/>
                    <a:pt x="1588" y="1188"/>
                    <a:pt x="1659" y="1152"/>
                  </a:cubicBezTo>
                  <a:cubicBezTo>
                    <a:pt x="1719" y="1128"/>
                    <a:pt x="1683" y="1092"/>
                    <a:pt x="1731" y="1032"/>
                  </a:cubicBezTo>
                  <a:cubicBezTo>
                    <a:pt x="1743" y="1021"/>
                    <a:pt x="1743" y="1009"/>
                    <a:pt x="1731" y="973"/>
                  </a:cubicBezTo>
                  <a:cubicBezTo>
                    <a:pt x="1731" y="949"/>
                    <a:pt x="1719" y="913"/>
                    <a:pt x="1707" y="889"/>
                  </a:cubicBezTo>
                  <a:cubicBezTo>
                    <a:pt x="1707" y="865"/>
                    <a:pt x="1683" y="865"/>
                    <a:pt x="1683" y="854"/>
                  </a:cubicBezTo>
                  <a:cubicBezTo>
                    <a:pt x="1683" y="842"/>
                    <a:pt x="1683" y="806"/>
                    <a:pt x="1707" y="794"/>
                  </a:cubicBezTo>
                  <a:cubicBezTo>
                    <a:pt x="1711" y="805"/>
                    <a:pt x="1713" y="809"/>
                    <a:pt x="1715" y="809"/>
                  </a:cubicBezTo>
                  <a:cubicBezTo>
                    <a:pt x="1719" y="809"/>
                    <a:pt x="1719" y="787"/>
                    <a:pt x="1719" y="770"/>
                  </a:cubicBezTo>
                  <a:cubicBezTo>
                    <a:pt x="1719" y="734"/>
                    <a:pt x="1707" y="710"/>
                    <a:pt x="1683" y="698"/>
                  </a:cubicBezTo>
                  <a:cubicBezTo>
                    <a:pt x="1671" y="675"/>
                    <a:pt x="1647" y="663"/>
                    <a:pt x="1623" y="663"/>
                  </a:cubicBezTo>
                  <a:cubicBezTo>
                    <a:pt x="1623" y="603"/>
                    <a:pt x="1612" y="555"/>
                    <a:pt x="1612" y="496"/>
                  </a:cubicBezTo>
                  <a:cubicBezTo>
                    <a:pt x="1600" y="424"/>
                    <a:pt x="1576" y="341"/>
                    <a:pt x="1504" y="293"/>
                  </a:cubicBezTo>
                  <a:cubicBezTo>
                    <a:pt x="1492" y="293"/>
                    <a:pt x="1480" y="281"/>
                    <a:pt x="1456" y="281"/>
                  </a:cubicBezTo>
                  <a:cubicBezTo>
                    <a:pt x="1445" y="257"/>
                    <a:pt x="1445" y="257"/>
                    <a:pt x="1445" y="245"/>
                  </a:cubicBezTo>
                  <a:cubicBezTo>
                    <a:pt x="1409" y="174"/>
                    <a:pt x="1325" y="114"/>
                    <a:pt x="1254" y="114"/>
                  </a:cubicBezTo>
                  <a:cubicBezTo>
                    <a:pt x="1242" y="114"/>
                    <a:pt x="1218" y="114"/>
                    <a:pt x="1206" y="102"/>
                  </a:cubicBezTo>
                  <a:cubicBezTo>
                    <a:pt x="1194" y="78"/>
                    <a:pt x="1194" y="78"/>
                    <a:pt x="1194" y="66"/>
                  </a:cubicBezTo>
                  <a:cubicBezTo>
                    <a:pt x="1188" y="42"/>
                    <a:pt x="1173" y="36"/>
                    <a:pt x="1154" y="36"/>
                  </a:cubicBezTo>
                  <a:cubicBezTo>
                    <a:pt x="1134" y="36"/>
                    <a:pt x="1110" y="42"/>
                    <a:pt x="1087" y="42"/>
                  </a:cubicBezTo>
                  <a:cubicBezTo>
                    <a:pt x="1063" y="42"/>
                    <a:pt x="1039" y="32"/>
                    <a:pt x="1012" y="32"/>
                  </a:cubicBezTo>
                  <a:cubicBezTo>
                    <a:pt x="998" y="32"/>
                    <a:pt x="983" y="34"/>
                    <a:pt x="967" y="42"/>
                  </a:cubicBezTo>
                  <a:cubicBezTo>
                    <a:pt x="951" y="42"/>
                    <a:pt x="930" y="48"/>
                    <a:pt x="911" y="48"/>
                  </a:cubicBezTo>
                  <a:cubicBezTo>
                    <a:pt x="901" y="48"/>
                    <a:pt x="892" y="46"/>
                    <a:pt x="884" y="42"/>
                  </a:cubicBezTo>
                  <a:cubicBezTo>
                    <a:pt x="860" y="42"/>
                    <a:pt x="860" y="18"/>
                    <a:pt x="848" y="6"/>
                  </a:cubicBezTo>
                  <a:cubicBezTo>
                    <a:pt x="842" y="3"/>
                    <a:pt x="835"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7574249" y="966880"/>
              <a:ext cx="207844" cy="376154"/>
            </a:xfrm>
            <a:custGeom>
              <a:avLst/>
              <a:gdLst/>
              <a:ahLst/>
              <a:cxnLst/>
              <a:rect l="l" t="t" r="r" b="b"/>
              <a:pathLst>
                <a:path w="1067" h="1931" extrusionOk="0">
                  <a:moveTo>
                    <a:pt x="432" y="0"/>
                  </a:moveTo>
                  <a:cubicBezTo>
                    <a:pt x="140" y="0"/>
                    <a:pt x="1" y="636"/>
                    <a:pt x="195" y="1403"/>
                  </a:cubicBezTo>
                  <a:cubicBezTo>
                    <a:pt x="274" y="1731"/>
                    <a:pt x="225" y="1930"/>
                    <a:pt x="534" y="1930"/>
                  </a:cubicBezTo>
                  <a:cubicBezTo>
                    <a:pt x="551" y="1930"/>
                    <a:pt x="569" y="1930"/>
                    <a:pt x="589" y="1928"/>
                  </a:cubicBezTo>
                  <a:cubicBezTo>
                    <a:pt x="1066" y="1905"/>
                    <a:pt x="1007" y="1678"/>
                    <a:pt x="828" y="437"/>
                  </a:cubicBezTo>
                  <a:cubicBezTo>
                    <a:pt x="816" y="282"/>
                    <a:pt x="708" y="127"/>
                    <a:pt x="589" y="55"/>
                  </a:cubicBezTo>
                  <a:cubicBezTo>
                    <a:pt x="533" y="18"/>
                    <a:pt x="480" y="0"/>
                    <a:pt x="43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7440229" y="744035"/>
              <a:ext cx="179209" cy="382387"/>
            </a:xfrm>
            <a:custGeom>
              <a:avLst/>
              <a:gdLst/>
              <a:ahLst/>
              <a:cxnLst/>
              <a:rect l="l" t="t" r="r" b="b"/>
              <a:pathLst>
                <a:path w="920" h="1963" extrusionOk="0">
                  <a:moveTo>
                    <a:pt x="735" y="1"/>
                  </a:moveTo>
                  <a:cubicBezTo>
                    <a:pt x="706" y="1"/>
                    <a:pt x="679" y="48"/>
                    <a:pt x="669" y="78"/>
                  </a:cubicBezTo>
                  <a:cubicBezTo>
                    <a:pt x="609" y="161"/>
                    <a:pt x="573" y="281"/>
                    <a:pt x="549" y="388"/>
                  </a:cubicBezTo>
                  <a:cubicBezTo>
                    <a:pt x="490" y="674"/>
                    <a:pt x="359" y="532"/>
                    <a:pt x="418" y="768"/>
                  </a:cubicBezTo>
                  <a:lnTo>
                    <a:pt x="418" y="768"/>
                  </a:lnTo>
                  <a:cubicBezTo>
                    <a:pt x="415" y="763"/>
                    <a:pt x="405" y="761"/>
                    <a:pt x="393" y="761"/>
                  </a:cubicBezTo>
                  <a:cubicBezTo>
                    <a:pt x="379" y="761"/>
                    <a:pt x="364" y="764"/>
                    <a:pt x="358" y="770"/>
                  </a:cubicBezTo>
                  <a:cubicBezTo>
                    <a:pt x="323" y="794"/>
                    <a:pt x="346" y="818"/>
                    <a:pt x="323" y="853"/>
                  </a:cubicBezTo>
                  <a:cubicBezTo>
                    <a:pt x="346" y="853"/>
                    <a:pt x="299" y="901"/>
                    <a:pt x="299" y="937"/>
                  </a:cubicBezTo>
                  <a:cubicBezTo>
                    <a:pt x="299" y="966"/>
                    <a:pt x="315" y="988"/>
                    <a:pt x="334" y="988"/>
                  </a:cubicBezTo>
                  <a:cubicBezTo>
                    <a:pt x="338" y="988"/>
                    <a:pt x="342" y="987"/>
                    <a:pt x="346" y="985"/>
                  </a:cubicBezTo>
                  <a:lnTo>
                    <a:pt x="346" y="985"/>
                  </a:lnTo>
                  <a:cubicBezTo>
                    <a:pt x="287" y="1032"/>
                    <a:pt x="251" y="1104"/>
                    <a:pt x="251" y="1175"/>
                  </a:cubicBezTo>
                  <a:cubicBezTo>
                    <a:pt x="179" y="1235"/>
                    <a:pt x="156" y="1343"/>
                    <a:pt x="203" y="1414"/>
                  </a:cubicBezTo>
                  <a:cubicBezTo>
                    <a:pt x="168" y="1414"/>
                    <a:pt x="96" y="1462"/>
                    <a:pt x="144" y="1593"/>
                  </a:cubicBezTo>
                  <a:cubicBezTo>
                    <a:pt x="142" y="1590"/>
                    <a:pt x="139" y="1588"/>
                    <a:pt x="136" y="1588"/>
                  </a:cubicBezTo>
                  <a:cubicBezTo>
                    <a:pt x="116" y="1588"/>
                    <a:pt x="72" y="1642"/>
                    <a:pt x="72" y="1653"/>
                  </a:cubicBezTo>
                  <a:cubicBezTo>
                    <a:pt x="60" y="1700"/>
                    <a:pt x="48" y="1748"/>
                    <a:pt x="60" y="1808"/>
                  </a:cubicBezTo>
                  <a:lnTo>
                    <a:pt x="60" y="1832"/>
                  </a:lnTo>
                  <a:cubicBezTo>
                    <a:pt x="60" y="1832"/>
                    <a:pt x="60" y="1856"/>
                    <a:pt x="48" y="1856"/>
                  </a:cubicBezTo>
                  <a:cubicBezTo>
                    <a:pt x="24" y="1867"/>
                    <a:pt x="24" y="1879"/>
                    <a:pt x="12" y="1915"/>
                  </a:cubicBezTo>
                  <a:cubicBezTo>
                    <a:pt x="12" y="1927"/>
                    <a:pt x="1" y="1939"/>
                    <a:pt x="12" y="1939"/>
                  </a:cubicBezTo>
                  <a:cubicBezTo>
                    <a:pt x="12" y="1951"/>
                    <a:pt x="24" y="1963"/>
                    <a:pt x="48" y="1963"/>
                  </a:cubicBezTo>
                  <a:cubicBezTo>
                    <a:pt x="60" y="1963"/>
                    <a:pt x="72" y="1951"/>
                    <a:pt x="72" y="1951"/>
                  </a:cubicBezTo>
                  <a:cubicBezTo>
                    <a:pt x="96" y="1951"/>
                    <a:pt x="115" y="1956"/>
                    <a:pt x="128" y="1956"/>
                  </a:cubicBezTo>
                  <a:cubicBezTo>
                    <a:pt x="134" y="1956"/>
                    <a:pt x="140" y="1955"/>
                    <a:pt x="144" y="1951"/>
                  </a:cubicBezTo>
                  <a:cubicBezTo>
                    <a:pt x="168" y="1939"/>
                    <a:pt x="168" y="1903"/>
                    <a:pt x="179" y="1903"/>
                  </a:cubicBezTo>
                  <a:cubicBezTo>
                    <a:pt x="191" y="1897"/>
                    <a:pt x="206" y="1897"/>
                    <a:pt x="221" y="1897"/>
                  </a:cubicBezTo>
                  <a:cubicBezTo>
                    <a:pt x="236" y="1897"/>
                    <a:pt x="251" y="1897"/>
                    <a:pt x="263" y="1891"/>
                  </a:cubicBezTo>
                  <a:cubicBezTo>
                    <a:pt x="287" y="1891"/>
                    <a:pt x="299" y="1879"/>
                    <a:pt x="299" y="1867"/>
                  </a:cubicBezTo>
                  <a:cubicBezTo>
                    <a:pt x="311" y="1832"/>
                    <a:pt x="346" y="1808"/>
                    <a:pt x="346" y="1760"/>
                  </a:cubicBezTo>
                  <a:cubicBezTo>
                    <a:pt x="358" y="1712"/>
                    <a:pt x="346" y="1677"/>
                    <a:pt x="358" y="1641"/>
                  </a:cubicBezTo>
                  <a:cubicBezTo>
                    <a:pt x="370" y="1617"/>
                    <a:pt x="382" y="1593"/>
                    <a:pt x="406" y="1581"/>
                  </a:cubicBezTo>
                  <a:cubicBezTo>
                    <a:pt x="430" y="1557"/>
                    <a:pt x="442" y="1510"/>
                    <a:pt x="442" y="1462"/>
                  </a:cubicBezTo>
                  <a:lnTo>
                    <a:pt x="442" y="1354"/>
                  </a:lnTo>
                  <a:cubicBezTo>
                    <a:pt x="442" y="1366"/>
                    <a:pt x="466" y="1390"/>
                    <a:pt x="478" y="1390"/>
                  </a:cubicBezTo>
                  <a:cubicBezTo>
                    <a:pt x="502" y="1390"/>
                    <a:pt x="525" y="1343"/>
                    <a:pt x="525" y="1331"/>
                  </a:cubicBezTo>
                  <a:cubicBezTo>
                    <a:pt x="537" y="1283"/>
                    <a:pt x="537" y="1223"/>
                    <a:pt x="549" y="1175"/>
                  </a:cubicBezTo>
                  <a:cubicBezTo>
                    <a:pt x="549" y="1185"/>
                    <a:pt x="553" y="1189"/>
                    <a:pt x="558" y="1189"/>
                  </a:cubicBezTo>
                  <a:cubicBezTo>
                    <a:pt x="572" y="1189"/>
                    <a:pt x="597" y="1164"/>
                    <a:pt x="597" y="1164"/>
                  </a:cubicBezTo>
                  <a:cubicBezTo>
                    <a:pt x="609" y="1128"/>
                    <a:pt x="609" y="1068"/>
                    <a:pt x="621" y="1044"/>
                  </a:cubicBezTo>
                  <a:cubicBezTo>
                    <a:pt x="645" y="973"/>
                    <a:pt x="704" y="925"/>
                    <a:pt x="740" y="865"/>
                  </a:cubicBezTo>
                  <a:cubicBezTo>
                    <a:pt x="764" y="853"/>
                    <a:pt x="776" y="818"/>
                    <a:pt x="788" y="794"/>
                  </a:cubicBezTo>
                  <a:cubicBezTo>
                    <a:pt x="800" y="746"/>
                    <a:pt x="752" y="686"/>
                    <a:pt x="776" y="639"/>
                  </a:cubicBezTo>
                  <a:cubicBezTo>
                    <a:pt x="788" y="591"/>
                    <a:pt x="836" y="567"/>
                    <a:pt x="848" y="531"/>
                  </a:cubicBezTo>
                  <a:cubicBezTo>
                    <a:pt x="919" y="436"/>
                    <a:pt x="836" y="328"/>
                    <a:pt x="836" y="221"/>
                  </a:cubicBezTo>
                  <a:lnTo>
                    <a:pt x="836" y="138"/>
                  </a:lnTo>
                  <a:cubicBezTo>
                    <a:pt x="836" y="90"/>
                    <a:pt x="812" y="6"/>
                    <a:pt x="752" y="6"/>
                  </a:cubicBezTo>
                  <a:cubicBezTo>
                    <a:pt x="746" y="3"/>
                    <a:pt x="741" y="1"/>
                    <a:pt x="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7484837" y="759034"/>
              <a:ext cx="91942" cy="91165"/>
            </a:xfrm>
            <a:custGeom>
              <a:avLst/>
              <a:gdLst/>
              <a:ahLst/>
              <a:cxnLst/>
              <a:rect l="l" t="t" r="r" b="b"/>
              <a:pathLst>
                <a:path w="472" h="468" extrusionOk="0">
                  <a:moveTo>
                    <a:pt x="322" y="0"/>
                  </a:moveTo>
                  <a:cubicBezTo>
                    <a:pt x="318" y="0"/>
                    <a:pt x="313" y="0"/>
                    <a:pt x="308" y="1"/>
                  </a:cubicBezTo>
                  <a:cubicBezTo>
                    <a:pt x="141" y="13"/>
                    <a:pt x="237" y="132"/>
                    <a:pt x="58" y="311"/>
                  </a:cubicBezTo>
                  <a:cubicBezTo>
                    <a:pt x="0" y="352"/>
                    <a:pt x="11" y="468"/>
                    <a:pt x="102" y="468"/>
                  </a:cubicBezTo>
                  <a:cubicBezTo>
                    <a:pt x="143" y="468"/>
                    <a:pt x="199" y="445"/>
                    <a:pt x="273" y="383"/>
                  </a:cubicBezTo>
                  <a:lnTo>
                    <a:pt x="380" y="287"/>
                  </a:lnTo>
                  <a:cubicBezTo>
                    <a:pt x="472" y="149"/>
                    <a:pt x="442" y="0"/>
                    <a:pt x="32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7200826" y="1626651"/>
              <a:ext cx="553405" cy="781528"/>
            </a:xfrm>
            <a:custGeom>
              <a:avLst/>
              <a:gdLst/>
              <a:ahLst/>
              <a:cxnLst/>
              <a:rect l="l" t="t" r="r" b="b"/>
              <a:pathLst>
                <a:path w="2841" h="4012" extrusionOk="0">
                  <a:moveTo>
                    <a:pt x="162" y="0"/>
                  </a:moveTo>
                  <a:cubicBezTo>
                    <a:pt x="153" y="0"/>
                    <a:pt x="147" y="9"/>
                    <a:pt x="144" y="33"/>
                  </a:cubicBezTo>
                  <a:cubicBezTo>
                    <a:pt x="120" y="104"/>
                    <a:pt x="1" y="140"/>
                    <a:pt x="144" y="391"/>
                  </a:cubicBezTo>
                  <a:cubicBezTo>
                    <a:pt x="204" y="498"/>
                    <a:pt x="275" y="581"/>
                    <a:pt x="299" y="689"/>
                  </a:cubicBezTo>
                  <a:cubicBezTo>
                    <a:pt x="347" y="820"/>
                    <a:pt x="323" y="975"/>
                    <a:pt x="347" y="1118"/>
                  </a:cubicBezTo>
                  <a:cubicBezTo>
                    <a:pt x="418" y="1452"/>
                    <a:pt x="812" y="1655"/>
                    <a:pt x="872" y="1989"/>
                  </a:cubicBezTo>
                  <a:cubicBezTo>
                    <a:pt x="884" y="2108"/>
                    <a:pt x="872" y="2228"/>
                    <a:pt x="919" y="2335"/>
                  </a:cubicBezTo>
                  <a:cubicBezTo>
                    <a:pt x="1015" y="2586"/>
                    <a:pt x="1408" y="2610"/>
                    <a:pt x="1492" y="2872"/>
                  </a:cubicBezTo>
                  <a:cubicBezTo>
                    <a:pt x="1516" y="2932"/>
                    <a:pt x="1516" y="3146"/>
                    <a:pt x="1731" y="3230"/>
                  </a:cubicBezTo>
                  <a:cubicBezTo>
                    <a:pt x="1874" y="3266"/>
                    <a:pt x="2053" y="3230"/>
                    <a:pt x="2112" y="3540"/>
                  </a:cubicBezTo>
                  <a:cubicBezTo>
                    <a:pt x="2136" y="3636"/>
                    <a:pt x="2136" y="3743"/>
                    <a:pt x="2196" y="3838"/>
                  </a:cubicBezTo>
                  <a:cubicBezTo>
                    <a:pt x="2209" y="3863"/>
                    <a:pt x="2221" y="3872"/>
                    <a:pt x="2233" y="3872"/>
                  </a:cubicBezTo>
                  <a:cubicBezTo>
                    <a:pt x="2267" y="3872"/>
                    <a:pt x="2300" y="3800"/>
                    <a:pt x="2355" y="3800"/>
                  </a:cubicBezTo>
                  <a:cubicBezTo>
                    <a:pt x="2386" y="3800"/>
                    <a:pt x="2423" y="3821"/>
                    <a:pt x="2470" y="3886"/>
                  </a:cubicBezTo>
                  <a:cubicBezTo>
                    <a:pt x="2519" y="3952"/>
                    <a:pt x="2648" y="4012"/>
                    <a:pt x="2742" y="4012"/>
                  </a:cubicBezTo>
                  <a:cubicBezTo>
                    <a:pt x="2785" y="4012"/>
                    <a:pt x="2821" y="3999"/>
                    <a:pt x="2840" y="3970"/>
                  </a:cubicBezTo>
                  <a:cubicBezTo>
                    <a:pt x="2542" y="3445"/>
                    <a:pt x="2411" y="2717"/>
                    <a:pt x="2387" y="2001"/>
                  </a:cubicBezTo>
                  <a:lnTo>
                    <a:pt x="2387" y="1810"/>
                  </a:lnTo>
                  <a:cubicBezTo>
                    <a:pt x="2363" y="1727"/>
                    <a:pt x="2315" y="1667"/>
                    <a:pt x="2291" y="1595"/>
                  </a:cubicBezTo>
                  <a:cubicBezTo>
                    <a:pt x="2172" y="1345"/>
                    <a:pt x="2184" y="999"/>
                    <a:pt x="2112" y="832"/>
                  </a:cubicBezTo>
                  <a:cubicBezTo>
                    <a:pt x="2017" y="653"/>
                    <a:pt x="633" y="140"/>
                    <a:pt x="406" y="104"/>
                  </a:cubicBezTo>
                  <a:cubicBezTo>
                    <a:pt x="262" y="86"/>
                    <a:pt x="193"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7205501" y="1615937"/>
              <a:ext cx="555159" cy="774125"/>
            </a:xfrm>
            <a:custGeom>
              <a:avLst/>
              <a:gdLst/>
              <a:ahLst/>
              <a:cxnLst/>
              <a:rect l="l" t="t" r="r" b="b"/>
              <a:pathLst>
                <a:path w="2850" h="3974" extrusionOk="0">
                  <a:moveTo>
                    <a:pt x="149" y="1"/>
                  </a:moveTo>
                  <a:cubicBezTo>
                    <a:pt x="140" y="1"/>
                    <a:pt x="135" y="8"/>
                    <a:pt x="132" y="28"/>
                  </a:cubicBezTo>
                  <a:cubicBezTo>
                    <a:pt x="120" y="100"/>
                    <a:pt x="1" y="147"/>
                    <a:pt x="132" y="374"/>
                  </a:cubicBezTo>
                  <a:cubicBezTo>
                    <a:pt x="191" y="469"/>
                    <a:pt x="263" y="565"/>
                    <a:pt x="299" y="672"/>
                  </a:cubicBezTo>
                  <a:cubicBezTo>
                    <a:pt x="335" y="803"/>
                    <a:pt x="311" y="947"/>
                    <a:pt x="335" y="1102"/>
                  </a:cubicBezTo>
                  <a:cubicBezTo>
                    <a:pt x="418" y="1436"/>
                    <a:pt x="800" y="1639"/>
                    <a:pt x="860" y="1973"/>
                  </a:cubicBezTo>
                  <a:cubicBezTo>
                    <a:pt x="871" y="2092"/>
                    <a:pt x="860" y="2211"/>
                    <a:pt x="907" y="2307"/>
                  </a:cubicBezTo>
                  <a:cubicBezTo>
                    <a:pt x="1015" y="2569"/>
                    <a:pt x="1396" y="2593"/>
                    <a:pt x="1492" y="2843"/>
                  </a:cubicBezTo>
                  <a:cubicBezTo>
                    <a:pt x="1504" y="2903"/>
                    <a:pt x="1504" y="3130"/>
                    <a:pt x="1730" y="3201"/>
                  </a:cubicBezTo>
                  <a:cubicBezTo>
                    <a:pt x="1862" y="3249"/>
                    <a:pt x="2041" y="3201"/>
                    <a:pt x="2100" y="3524"/>
                  </a:cubicBezTo>
                  <a:cubicBezTo>
                    <a:pt x="2124" y="3619"/>
                    <a:pt x="2124" y="3726"/>
                    <a:pt x="2184" y="3822"/>
                  </a:cubicBezTo>
                  <a:cubicBezTo>
                    <a:pt x="2199" y="3846"/>
                    <a:pt x="2213" y="3855"/>
                    <a:pt x="2226" y="3855"/>
                  </a:cubicBezTo>
                  <a:cubicBezTo>
                    <a:pt x="2263" y="3855"/>
                    <a:pt x="2293" y="3779"/>
                    <a:pt x="2349" y="3779"/>
                  </a:cubicBezTo>
                  <a:cubicBezTo>
                    <a:pt x="2378" y="3779"/>
                    <a:pt x="2413" y="3799"/>
                    <a:pt x="2458" y="3858"/>
                  </a:cubicBezTo>
                  <a:cubicBezTo>
                    <a:pt x="2508" y="3922"/>
                    <a:pt x="2644" y="3974"/>
                    <a:pt x="2740" y="3974"/>
                  </a:cubicBezTo>
                  <a:cubicBezTo>
                    <a:pt x="2804" y="3974"/>
                    <a:pt x="2849" y="3951"/>
                    <a:pt x="2840" y="3893"/>
                  </a:cubicBezTo>
                  <a:cubicBezTo>
                    <a:pt x="2840" y="3846"/>
                    <a:pt x="2446" y="2426"/>
                    <a:pt x="2410" y="2235"/>
                  </a:cubicBezTo>
                  <a:cubicBezTo>
                    <a:pt x="2387" y="2104"/>
                    <a:pt x="2422" y="1973"/>
                    <a:pt x="2387" y="1829"/>
                  </a:cubicBezTo>
                  <a:cubicBezTo>
                    <a:pt x="2363" y="1746"/>
                    <a:pt x="2303" y="1674"/>
                    <a:pt x="2279" y="1591"/>
                  </a:cubicBezTo>
                  <a:cubicBezTo>
                    <a:pt x="2160" y="1340"/>
                    <a:pt x="2172" y="994"/>
                    <a:pt x="2100" y="839"/>
                  </a:cubicBezTo>
                  <a:cubicBezTo>
                    <a:pt x="2005" y="660"/>
                    <a:pt x="621" y="135"/>
                    <a:pt x="394" y="100"/>
                  </a:cubicBezTo>
                  <a:cubicBezTo>
                    <a:pt x="248" y="81"/>
                    <a:pt x="17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7614571" y="1953517"/>
              <a:ext cx="146094" cy="437320"/>
            </a:xfrm>
            <a:custGeom>
              <a:avLst/>
              <a:gdLst/>
              <a:ahLst/>
              <a:cxnLst/>
              <a:rect l="l" t="t" r="r" b="b"/>
              <a:pathLst>
                <a:path w="750" h="2245" extrusionOk="0">
                  <a:moveTo>
                    <a:pt x="239" y="1"/>
                  </a:moveTo>
                  <a:lnTo>
                    <a:pt x="239" y="1"/>
                  </a:lnTo>
                  <a:cubicBezTo>
                    <a:pt x="287" y="621"/>
                    <a:pt x="251" y="1230"/>
                    <a:pt x="0" y="1802"/>
                  </a:cubicBezTo>
                  <a:cubicBezTo>
                    <a:pt x="12" y="1898"/>
                    <a:pt x="24" y="1993"/>
                    <a:pt x="84" y="2089"/>
                  </a:cubicBezTo>
                  <a:cubicBezTo>
                    <a:pt x="102" y="2113"/>
                    <a:pt x="117" y="2122"/>
                    <a:pt x="130" y="2122"/>
                  </a:cubicBezTo>
                  <a:cubicBezTo>
                    <a:pt x="169" y="2122"/>
                    <a:pt x="197" y="2046"/>
                    <a:pt x="251" y="2046"/>
                  </a:cubicBezTo>
                  <a:cubicBezTo>
                    <a:pt x="278" y="2046"/>
                    <a:pt x="313" y="2066"/>
                    <a:pt x="358" y="2125"/>
                  </a:cubicBezTo>
                  <a:cubicBezTo>
                    <a:pt x="407" y="2195"/>
                    <a:pt x="538" y="2244"/>
                    <a:pt x="634" y="2244"/>
                  </a:cubicBezTo>
                  <a:cubicBezTo>
                    <a:pt x="701" y="2244"/>
                    <a:pt x="750" y="2219"/>
                    <a:pt x="740" y="2160"/>
                  </a:cubicBezTo>
                  <a:cubicBezTo>
                    <a:pt x="740" y="2125"/>
                    <a:pt x="346" y="717"/>
                    <a:pt x="310" y="514"/>
                  </a:cubicBezTo>
                  <a:cubicBezTo>
                    <a:pt x="299" y="383"/>
                    <a:pt x="322" y="252"/>
                    <a:pt x="287" y="120"/>
                  </a:cubicBezTo>
                  <a:cubicBezTo>
                    <a:pt x="263" y="73"/>
                    <a:pt x="251" y="37"/>
                    <a:pt x="2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7396011" y="1767683"/>
              <a:ext cx="239595" cy="388231"/>
            </a:xfrm>
            <a:custGeom>
              <a:avLst/>
              <a:gdLst/>
              <a:ahLst/>
              <a:cxnLst/>
              <a:rect l="l" t="t" r="r" b="b"/>
              <a:pathLst>
                <a:path w="1230" h="1993" extrusionOk="0">
                  <a:moveTo>
                    <a:pt x="1051" y="1"/>
                  </a:moveTo>
                  <a:cubicBezTo>
                    <a:pt x="848" y="657"/>
                    <a:pt x="573" y="1277"/>
                    <a:pt x="1" y="1671"/>
                  </a:cubicBezTo>
                  <a:cubicBezTo>
                    <a:pt x="132" y="1790"/>
                    <a:pt x="347" y="1862"/>
                    <a:pt x="454" y="1993"/>
                  </a:cubicBezTo>
                  <a:cubicBezTo>
                    <a:pt x="752" y="1575"/>
                    <a:pt x="1015" y="1110"/>
                    <a:pt x="1230" y="633"/>
                  </a:cubicBezTo>
                  <a:cubicBezTo>
                    <a:pt x="1182" y="430"/>
                    <a:pt x="1170" y="191"/>
                    <a:pt x="1110" y="72"/>
                  </a:cubicBezTo>
                  <a:cubicBezTo>
                    <a:pt x="1110" y="36"/>
                    <a:pt x="1086" y="13"/>
                    <a:pt x="105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7279913" y="1746840"/>
              <a:ext cx="304655" cy="174344"/>
            </a:xfrm>
            <a:custGeom>
              <a:avLst/>
              <a:gdLst/>
              <a:ahLst/>
              <a:cxnLst/>
              <a:rect l="l" t="t" r="r" b="b"/>
              <a:pathLst>
                <a:path w="1564" h="895" extrusionOk="0">
                  <a:moveTo>
                    <a:pt x="1480" y="0"/>
                  </a:moveTo>
                  <a:cubicBezTo>
                    <a:pt x="1130" y="350"/>
                    <a:pt x="730" y="616"/>
                    <a:pt x="273" y="616"/>
                  </a:cubicBezTo>
                  <a:cubicBezTo>
                    <a:pt x="184" y="616"/>
                    <a:pt x="93" y="606"/>
                    <a:pt x="0" y="585"/>
                  </a:cubicBezTo>
                  <a:lnTo>
                    <a:pt x="0" y="585"/>
                  </a:lnTo>
                  <a:cubicBezTo>
                    <a:pt x="60" y="704"/>
                    <a:pt x="155" y="788"/>
                    <a:pt x="239" y="895"/>
                  </a:cubicBezTo>
                  <a:cubicBezTo>
                    <a:pt x="812" y="788"/>
                    <a:pt x="1205" y="465"/>
                    <a:pt x="1563" y="48"/>
                  </a:cubicBezTo>
                  <a:lnTo>
                    <a:pt x="148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7200826" y="1519124"/>
              <a:ext cx="511525" cy="497513"/>
            </a:xfrm>
            <a:custGeom>
              <a:avLst/>
              <a:gdLst/>
              <a:ahLst/>
              <a:cxnLst/>
              <a:rect l="l" t="t" r="r" b="b"/>
              <a:pathLst>
                <a:path w="2626" h="2554" extrusionOk="0">
                  <a:moveTo>
                    <a:pt x="263" y="0"/>
                  </a:moveTo>
                  <a:cubicBezTo>
                    <a:pt x="227" y="24"/>
                    <a:pt x="215" y="36"/>
                    <a:pt x="180" y="48"/>
                  </a:cubicBezTo>
                  <a:cubicBezTo>
                    <a:pt x="168" y="48"/>
                    <a:pt x="168" y="48"/>
                    <a:pt x="156" y="60"/>
                  </a:cubicBezTo>
                  <a:lnTo>
                    <a:pt x="108" y="107"/>
                  </a:lnTo>
                  <a:cubicBezTo>
                    <a:pt x="108" y="119"/>
                    <a:pt x="96" y="119"/>
                    <a:pt x="96" y="143"/>
                  </a:cubicBezTo>
                  <a:cubicBezTo>
                    <a:pt x="84" y="143"/>
                    <a:pt x="84" y="155"/>
                    <a:pt x="84" y="155"/>
                  </a:cubicBezTo>
                  <a:cubicBezTo>
                    <a:pt x="84" y="167"/>
                    <a:pt x="60" y="179"/>
                    <a:pt x="60" y="203"/>
                  </a:cubicBezTo>
                  <a:cubicBezTo>
                    <a:pt x="36" y="227"/>
                    <a:pt x="36" y="274"/>
                    <a:pt x="25" y="298"/>
                  </a:cubicBezTo>
                  <a:cubicBezTo>
                    <a:pt x="25" y="334"/>
                    <a:pt x="1" y="358"/>
                    <a:pt x="1" y="394"/>
                  </a:cubicBezTo>
                  <a:cubicBezTo>
                    <a:pt x="1" y="453"/>
                    <a:pt x="1" y="501"/>
                    <a:pt x="25" y="525"/>
                  </a:cubicBezTo>
                  <a:cubicBezTo>
                    <a:pt x="215" y="1169"/>
                    <a:pt x="1957" y="2362"/>
                    <a:pt x="2434" y="2553"/>
                  </a:cubicBezTo>
                  <a:cubicBezTo>
                    <a:pt x="2434" y="2553"/>
                    <a:pt x="2625" y="2350"/>
                    <a:pt x="2590" y="1575"/>
                  </a:cubicBezTo>
                  <a:cubicBezTo>
                    <a:pt x="2590" y="1348"/>
                    <a:pt x="2423" y="1002"/>
                    <a:pt x="2423" y="1002"/>
                  </a:cubicBezTo>
                  <a:cubicBezTo>
                    <a:pt x="2423" y="1002"/>
                    <a:pt x="1456" y="954"/>
                    <a:pt x="633" y="346"/>
                  </a:cubicBezTo>
                  <a:cubicBezTo>
                    <a:pt x="526" y="263"/>
                    <a:pt x="263"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7210176" y="1549317"/>
              <a:ext cx="413739" cy="318494"/>
            </a:xfrm>
            <a:custGeom>
              <a:avLst/>
              <a:gdLst/>
              <a:ahLst/>
              <a:cxnLst/>
              <a:rect l="l" t="t" r="r" b="b"/>
              <a:pathLst>
                <a:path w="2124" h="1635" extrusionOk="0">
                  <a:moveTo>
                    <a:pt x="12" y="0"/>
                  </a:moveTo>
                  <a:cubicBezTo>
                    <a:pt x="12" y="12"/>
                    <a:pt x="0" y="24"/>
                    <a:pt x="0" y="48"/>
                  </a:cubicBezTo>
                  <a:cubicBezTo>
                    <a:pt x="227" y="358"/>
                    <a:pt x="513" y="644"/>
                    <a:pt x="788" y="883"/>
                  </a:cubicBezTo>
                  <a:cubicBezTo>
                    <a:pt x="1170" y="1193"/>
                    <a:pt x="1611" y="1575"/>
                    <a:pt x="2124" y="1635"/>
                  </a:cubicBezTo>
                  <a:cubicBezTo>
                    <a:pt x="1611" y="1491"/>
                    <a:pt x="1229" y="1169"/>
                    <a:pt x="824" y="835"/>
                  </a:cubicBezTo>
                  <a:cubicBezTo>
                    <a:pt x="513" y="585"/>
                    <a:pt x="251" y="298"/>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7198488" y="1581848"/>
              <a:ext cx="471982" cy="390569"/>
            </a:xfrm>
            <a:custGeom>
              <a:avLst/>
              <a:gdLst/>
              <a:ahLst/>
              <a:cxnLst/>
              <a:rect l="l" t="t" r="r" b="b"/>
              <a:pathLst>
                <a:path w="2423" h="2005" extrusionOk="0">
                  <a:moveTo>
                    <a:pt x="13" y="0"/>
                  </a:moveTo>
                  <a:cubicBezTo>
                    <a:pt x="13" y="24"/>
                    <a:pt x="1" y="60"/>
                    <a:pt x="1" y="84"/>
                  </a:cubicBezTo>
                  <a:cubicBezTo>
                    <a:pt x="132" y="251"/>
                    <a:pt x="275" y="418"/>
                    <a:pt x="394" y="561"/>
                  </a:cubicBezTo>
                  <a:cubicBezTo>
                    <a:pt x="573" y="788"/>
                    <a:pt x="764" y="990"/>
                    <a:pt x="967" y="1169"/>
                  </a:cubicBezTo>
                  <a:cubicBezTo>
                    <a:pt x="1373" y="1515"/>
                    <a:pt x="1850" y="1873"/>
                    <a:pt x="2387" y="2004"/>
                  </a:cubicBezTo>
                  <a:cubicBezTo>
                    <a:pt x="2423" y="2004"/>
                    <a:pt x="2423" y="1981"/>
                    <a:pt x="2387" y="1981"/>
                  </a:cubicBezTo>
                  <a:cubicBezTo>
                    <a:pt x="1838" y="1790"/>
                    <a:pt x="1325" y="1432"/>
                    <a:pt x="896" y="1038"/>
                  </a:cubicBezTo>
                  <a:cubicBezTo>
                    <a:pt x="550" y="728"/>
                    <a:pt x="299" y="358"/>
                    <a:pt x="1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7219526" y="1542305"/>
              <a:ext cx="488150" cy="307001"/>
            </a:xfrm>
            <a:custGeom>
              <a:avLst/>
              <a:gdLst/>
              <a:ahLst/>
              <a:cxnLst/>
              <a:rect l="l" t="t" r="r" b="b"/>
              <a:pathLst>
                <a:path w="2506" h="1576" extrusionOk="0">
                  <a:moveTo>
                    <a:pt x="12" y="0"/>
                  </a:moveTo>
                  <a:cubicBezTo>
                    <a:pt x="12" y="24"/>
                    <a:pt x="0" y="24"/>
                    <a:pt x="0" y="36"/>
                  </a:cubicBezTo>
                  <a:cubicBezTo>
                    <a:pt x="131" y="215"/>
                    <a:pt x="298" y="358"/>
                    <a:pt x="465" y="513"/>
                  </a:cubicBezTo>
                  <a:cubicBezTo>
                    <a:pt x="668" y="704"/>
                    <a:pt x="883" y="895"/>
                    <a:pt x="1122" y="1062"/>
                  </a:cubicBezTo>
                  <a:cubicBezTo>
                    <a:pt x="1539" y="1348"/>
                    <a:pt x="2016" y="1515"/>
                    <a:pt x="2505" y="1575"/>
                  </a:cubicBezTo>
                  <a:cubicBezTo>
                    <a:pt x="1981" y="1456"/>
                    <a:pt x="1491" y="1289"/>
                    <a:pt x="1074" y="955"/>
                  </a:cubicBezTo>
                  <a:cubicBezTo>
                    <a:pt x="704" y="692"/>
                    <a:pt x="322" y="346"/>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7228682" y="1530617"/>
              <a:ext cx="458152" cy="237263"/>
            </a:xfrm>
            <a:custGeom>
              <a:avLst/>
              <a:gdLst/>
              <a:ahLst/>
              <a:cxnLst/>
              <a:rect l="l" t="t" r="r" b="b"/>
              <a:pathLst>
                <a:path w="2352" h="1218" extrusionOk="0">
                  <a:moveTo>
                    <a:pt x="25" y="1"/>
                  </a:moveTo>
                  <a:cubicBezTo>
                    <a:pt x="13" y="1"/>
                    <a:pt x="13" y="1"/>
                    <a:pt x="1" y="25"/>
                  </a:cubicBezTo>
                  <a:cubicBezTo>
                    <a:pt x="609" y="645"/>
                    <a:pt x="1456" y="1218"/>
                    <a:pt x="2351" y="1218"/>
                  </a:cubicBezTo>
                  <a:cubicBezTo>
                    <a:pt x="1886" y="1134"/>
                    <a:pt x="1456" y="1003"/>
                    <a:pt x="1051" y="776"/>
                  </a:cubicBezTo>
                  <a:cubicBezTo>
                    <a:pt x="681" y="561"/>
                    <a:pt x="359" y="287"/>
                    <a:pt x="25"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7268225" y="940388"/>
              <a:ext cx="323161" cy="267262"/>
            </a:xfrm>
            <a:custGeom>
              <a:avLst/>
              <a:gdLst/>
              <a:ahLst/>
              <a:cxnLst/>
              <a:rect l="l" t="t" r="r" b="b"/>
              <a:pathLst>
                <a:path w="1659" h="1372" extrusionOk="0">
                  <a:moveTo>
                    <a:pt x="382" y="0"/>
                  </a:moveTo>
                  <a:cubicBezTo>
                    <a:pt x="192" y="454"/>
                    <a:pt x="1" y="1134"/>
                    <a:pt x="597" y="1337"/>
                  </a:cubicBezTo>
                  <a:cubicBezTo>
                    <a:pt x="672" y="1360"/>
                    <a:pt x="742" y="1371"/>
                    <a:pt x="808" y="1371"/>
                  </a:cubicBezTo>
                  <a:cubicBezTo>
                    <a:pt x="1306" y="1371"/>
                    <a:pt x="1543" y="744"/>
                    <a:pt x="1659" y="323"/>
                  </a:cubicBezTo>
                  <a:cubicBezTo>
                    <a:pt x="1659" y="323"/>
                    <a:pt x="1654" y="317"/>
                    <a:pt x="1650" y="317"/>
                  </a:cubicBezTo>
                  <a:cubicBezTo>
                    <a:pt x="1648" y="317"/>
                    <a:pt x="1647" y="319"/>
                    <a:pt x="1647" y="323"/>
                  </a:cubicBezTo>
                  <a:cubicBezTo>
                    <a:pt x="1488" y="697"/>
                    <a:pt x="1319" y="1318"/>
                    <a:pt x="801" y="1318"/>
                  </a:cubicBezTo>
                  <a:cubicBezTo>
                    <a:pt x="774" y="1318"/>
                    <a:pt x="746" y="1316"/>
                    <a:pt x="716" y="1313"/>
                  </a:cubicBezTo>
                  <a:cubicBezTo>
                    <a:pt x="1" y="1241"/>
                    <a:pt x="251" y="490"/>
                    <a:pt x="41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7249720" y="949738"/>
              <a:ext cx="339913" cy="305637"/>
            </a:xfrm>
            <a:custGeom>
              <a:avLst/>
              <a:gdLst/>
              <a:ahLst/>
              <a:cxnLst/>
              <a:rect l="l" t="t" r="r" b="b"/>
              <a:pathLst>
                <a:path w="1745" h="1569" extrusionOk="0">
                  <a:moveTo>
                    <a:pt x="454" y="0"/>
                  </a:moveTo>
                  <a:cubicBezTo>
                    <a:pt x="215" y="525"/>
                    <a:pt x="0" y="1253"/>
                    <a:pt x="680" y="1527"/>
                  </a:cubicBezTo>
                  <a:cubicBezTo>
                    <a:pt x="756" y="1556"/>
                    <a:pt x="827" y="1568"/>
                    <a:pt x="893" y="1568"/>
                  </a:cubicBezTo>
                  <a:cubicBezTo>
                    <a:pt x="1418" y="1568"/>
                    <a:pt x="1677" y="771"/>
                    <a:pt x="1730" y="358"/>
                  </a:cubicBezTo>
                  <a:cubicBezTo>
                    <a:pt x="1744" y="344"/>
                    <a:pt x="1738" y="338"/>
                    <a:pt x="1730" y="338"/>
                  </a:cubicBezTo>
                  <a:cubicBezTo>
                    <a:pt x="1724" y="338"/>
                    <a:pt x="1718" y="341"/>
                    <a:pt x="1718" y="346"/>
                  </a:cubicBezTo>
                  <a:cubicBezTo>
                    <a:pt x="1609" y="733"/>
                    <a:pt x="1376" y="1500"/>
                    <a:pt x="896" y="1500"/>
                  </a:cubicBezTo>
                  <a:cubicBezTo>
                    <a:pt x="799" y="1500"/>
                    <a:pt x="691" y="1468"/>
                    <a:pt x="573" y="1396"/>
                  </a:cubicBezTo>
                  <a:cubicBezTo>
                    <a:pt x="96" y="1098"/>
                    <a:pt x="287" y="537"/>
                    <a:pt x="466" y="96"/>
                  </a:cubicBezTo>
                  <a:lnTo>
                    <a:pt x="454" y="96"/>
                  </a:lnTo>
                  <a:lnTo>
                    <a:pt x="454"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7247382" y="1256346"/>
              <a:ext cx="86098" cy="74607"/>
            </a:xfrm>
            <a:custGeom>
              <a:avLst/>
              <a:gdLst/>
              <a:ahLst/>
              <a:cxnLst/>
              <a:rect l="l" t="t" r="r" b="b"/>
              <a:pathLst>
                <a:path w="442" h="383" extrusionOk="0">
                  <a:moveTo>
                    <a:pt x="0" y="1"/>
                  </a:moveTo>
                  <a:cubicBezTo>
                    <a:pt x="0" y="25"/>
                    <a:pt x="24" y="37"/>
                    <a:pt x="24" y="73"/>
                  </a:cubicBezTo>
                  <a:cubicBezTo>
                    <a:pt x="60" y="120"/>
                    <a:pt x="96" y="156"/>
                    <a:pt x="143" y="192"/>
                  </a:cubicBezTo>
                  <a:cubicBezTo>
                    <a:pt x="96" y="180"/>
                    <a:pt x="60" y="144"/>
                    <a:pt x="36" y="132"/>
                  </a:cubicBezTo>
                  <a:lnTo>
                    <a:pt x="36" y="132"/>
                  </a:lnTo>
                  <a:cubicBezTo>
                    <a:pt x="48" y="192"/>
                    <a:pt x="48" y="240"/>
                    <a:pt x="60" y="299"/>
                  </a:cubicBezTo>
                  <a:cubicBezTo>
                    <a:pt x="167" y="335"/>
                    <a:pt x="275" y="371"/>
                    <a:pt x="382" y="383"/>
                  </a:cubicBezTo>
                  <a:cubicBezTo>
                    <a:pt x="406" y="383"/>
                    <a:pt x="442" y="335"/>
                    <a:pt x="406" y="323"/>
                  </a:cubicBezTo>
                  <a:cubicBezTo>
                    <a:pt x="263" y="240"/>
                    <a:pt x="108" y="132"/>
                    <a:pt x="0"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7442567" y="592095"/>
              <a:ext cx="31167" cy="14999"/>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7461657" y="691051"/>
              <a:ext cx="45192" cy="16947"/>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7314781" y="628911"/>
              <a:ext cx="37400" cy="21817"/>
            </a:xfrm>
            <a:custGeom>
              <a:avLst/>
              <a:gdLst/>
              <a:ahLst/>
              <a:cxnLst/>
              <a:rect l="l" t="t" r="r" b="b"/>
              <a:pathLst>
                <a:path w="192" h="112" extrusionOk="0">
                  <a:moveTo>
                    <a:pt x="36" y="1"/>
                  </a:moveTo>
                  <a:cubicBezTo>
                    <a:pt x="12" y="1"/>
                    <a:pt x="12" y="1"/>
                    <a:pt x="12" y="13"/>
                  </a:cubicBezTo>
                  <a:cubicBezTo>
                    <a:pt x="0" y="60"/>
                    <a:pt x="48" y="84"/>
                    <a:pt x="72" y="96"/>
                  </a:cubicBezTo>
                  <a:cubicBezTo>
                    <a:pt x="87" y="106"/>
                    <a:pt x="108" y="112"/>
                    <a:pt x="128" y="112"/>
                  </a:cubicBezTo>
                  <a:cubicBezTo>
                    <a:pt x="157" y="112"/>
                    <a:pt x="184" y="100"/>
                    <a:pt x="191" y="72"/>
                  </a:cubicBezTo>
                  <a:lnTo>
                    <a:pt x="167" y="37"/>
                  </a:lnTo>
                  <a:cubicBezTo>
                    <a:pt x="161" y="31"/>
                    <a:pt x="149" y="31"/>
                    <a:pt x="136" y="31"/>
                  </a:cubicBezTo>
                  <a:cubicBezTo>
                    <a:pt x="123" y="31"/>
                    <a:pt x="108" y="31"/>
                    <a:pt x="96" y="25"/>
                  </a:cubicBezTo>
                  <a:cubicBezTo>
                    <a:pt x="60" y="25"/>
                    <a:pt x="48" y="1"/>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7554185" y="597159"/>
              <a:ext cx="28050" cy="25713"/>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7479773" y="773059"/>
              <a:ext cx="32725" cy="19480"/>
            </a:xfrm>
            <a:custGeom>
              <a:avLst/>
              <a:gdLst/>
              <a:ahLst/>
              <a:cxnLst/>
              <a:rect l="l" t="t" r="r" b="b"/>
              <a:pathLst>
                <a:path w="168" h="100" extrusionOk="0">
                  <a:moveTo>
                    <a:pt x="36" y="1"/>
                  </a:moveTo>
                  <a:cubicBezTo>
                    <a:pt x="24" y="1"/>
                    <a:pt x="24" y="1"/>
                    <a:pt x="0" y="12"/>
                  </a:cubicBezTo>
                  <a:cubicBezTo>
                    <a:pt x="0" y="48"/>
                    <a:pt x="36" y="72"/>
                    <a:pt x="60" y="84"/>
                  </a:cubicBezTo>
                  <a:cubicBezTo>
                    <a:pt x="75" y="94"/>
                    <a:pt x="92" y="100"/>
                    <a:pt x="106" y="100"/>
                  </a:cubicBezTo>
                  <a:cubicBezTo>
                    <a:pt x="127" y="100"/>
                    <a:pt x="143" y="88"/>
                    <a:pt x="143" y="60"/>
                  </a:cubicBezTo>
                  <a:cubicBezTo>
                    <a:pt x="167" y="60"/>
                    <a:pt x="155" y="60"/>
                    <a:pt x="155" y="48"/>
                  </a:cubicBezTo>
                  <a:cubicBezTo>
                    <a:pt x="143" y="36"/>
                    <a:pt x="120" y="36"/>
                    <a:pt x="96" y="36"/>
                  </a:cubicBezTo>
                  <a:cubicBezTo>
                    <a:pt x="84" y="36"/>
                    <a:pt x="60" y="12"/>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7589053" y="739555"/>
              <a:ext cx="23375" cy="20064"/>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7273938" y="1265740"/>
              <a:ext cx="487340" cy="224683"/>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7117300" y="1360769"/>
              <a:ext cx="319242" cy="210595"/>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664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466CD-7A3E-39A6-31D4-B63C3497E63A}"/>
              </a:ext>
            </a:extLst>
          </p:cNvPr>
          <p:cNvSpPr>
            <a:spLocks noGrp="1"/>
          </p:cNvSpPr>
          <p:nvPr>
            <p:ph type="title" idx="8"/>
          </p:nvPr>
        </p:nvSpPr>
        <p:spPr/>
        <p:txBody>
          <a:bodyPr/>
          <a:lstStyle/>
          <a:p>
            <a:r>
              <a:rPr lang="en-US" sz="3200" u="sng" dirty="0">
                <a:solidFill>
                  <a:schemeClr val="accent3"/>
                </a:solidFill>
              </a:rPr>
              <a:t>Prototype</a:t>
            </a:r>
            <a:endParaRPr lang="en-US" dirty="0"/>
          </a:p>
        </p:txBody>
      </p:sp>
      <p:pic>
        <p:nvPicPr>
          <p:cNvPr id="4" name="Picture 3" descr="A logo on a glass wall&#10;&#10;Description automatically generated">
            <a:extLst>
              <a:ext uri="{FF2B5EF4-FFF2-40B4-BE49-F238E27FC236}">
                <a16:creationId xmlns:a16="http://schemas.microsoft.com/office/drawing/2014/main" id="{3BFB26C0-E0ED-CDE1-09D8-C0285E2C9852}"/>
              </a:ext>
            </a:extLst>
          </p:cNvPr>
          <p:cNvPicPr>
            <a:picLocks noChangeAspect="1"/>
          </p:cNvPicPr>
          <p:nvPr/>
        </p:nvPicPr>
        <p:blipFill>
          <a:blip r:embed="rId2"/>
          <a:stretch>
            <a:fillRect/>
          </a:stretch>
        </p:blipFill>
        <p:spPr>
          <a:xfrm>
            <a:off x="720000" y="996175"/>
            <a:ext cx="1824414" cy="3975746"/>
          </a:xfrm>
          <a:prstGeom prst="rect">
            <a:avLst/>
          </a:prstGeom>
        </p:spPr>
      </p:pic>
      <p:pic>
        <p:nvPicPr>
          <p:cNvPr id="20" name="Picture 19" descr="A screenshot of a phone&#10;&#10;Description automatically generated">
            <a:extLst>
              <a:ext uri="{FF2B5EF4-FFF2-40B4-BE49-F238E27FC236}">
                <a16:creationId xmlns:a16="http://schemas.microsoft.com/office/drawing/2014/main" id="{A9D170CF-0B22-8A8D-F6CD-B60069636D61}"/>
              </a:ext>
            </a:extLst>
          </p:cNvPr>
          <p:cNvPicPr>
            <a:picLocks noChangeAspect="1"/>
          </p:cNvPicPr>
          <p:nvPr/>
        </p:nvPicPr>
        <p:blipFill>
          <a:blip r:embed="rId3"/>
          <a:stretch>
            <a:fillRect/>
          </a:stretch>
        </p:blipFill>
        <p:spPr>
          <a:xfrm>
            <a:off x="4874418" y="914877"/>
            <a:ext cx="1868742" cy="4057044"/>
          </a:xfrm>
          <a:prstGeom prst="rect">
            <a:avLst/>
          </a:prstGeom>
        </p:spPr>
      </p:pic>
      <p:pic>
        <p:nvPicPr>
          <p:cNvPr id="22" name="Picture 21" descr="A screenshot of a phone&#10;&#10;Description automatically generated">
            <a:extLst>
              <a:ext uri="{FF2B5EF4-FFF2-40B4-BE49-F238E27FC236}">
                <a16:creationId xmlns:a16="http://schemas.microsoft.com/office/drawing/2014/main" id="{0B1254F3-0866-F713-E64D-353D134AEF4C}"/>
              </a:ext>
            </a:extLst>
          </p:cNvPr>
          <p:cNvPicPr>
            <a:picLocks noChangeAspect="1"/>
          </p:cNvPicPr>
          <p:nvPr/>
        </p:nvPicPr>
        <p:blipFill>
          <a:blip r:embed="rId4"/>
          <a:stretch>
            <a:fillRect/>
          </a:stretch>
        </p:blipFill>
        <p:spPr>
          <a:xfrm>
            <a:off x="2838384" y="931397"/>
            <a:ext cx="1868742" cy="4040524"/>
          </a:xfrm>
          <a:prstGeom prst="rect">
            <a:avLst/>
          </a:prstGeom>
        </p:spPr>
      </p:pic>
      <p:pic>
        <p:nvPicPr>
          <p:cNvPr id="29" name="Picture 28">
            <a:extLst>
              <a:ext uri="{FF2B5EF4-FFF2-40B4-BE49-F238E27FC236}">
                <a16:creationId xmlns:a16="http://schemas.microsoft.com/office/drawing/2014/main" id="{773D6739-BD45-0B34-F2D9-40E496351E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10452" y="826643"/>
            <a:ext cx="1951092" cy="4145278"/>
          </a:xfrm>
          <a:prstGeom prst="rect">
            <a:avLst/>
          </a:prstGeom>
          <a:noFill/>
          <a:ln>
            <a:noFill/>
          </a:ln>
        </p:spPr>
      </p:pic>
    </p:spTree>
    <p:extLst>
      <p:ext uri="{BB962C8B-B14F-4D97-AF65-F5344CB8AC3E}">
        <p14:creationId xmlns:p14="http://schemas.microsoft.com/office/powerpoint/2010/main" val="4027191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466CD-7A3E-39A6-31D4-B63C3497E63A}"/>
              </a:ext>
            </a:extLst>
          </p:cNvPr>
          <p:cNvSpPr>
            <a:spLocks noGrp="1"/>
          </p:cNvSpPr>
          <p:nvPr>
            <p:ph type="title" idx="8"/>
          </p:nvPr>
        </p:nvSpPr>
        <p:spPr/>
        <p:txBody>
          <a:bodyPr/>
          <a:lstStyle/>
          <a:p>
            <a:r>
              <a:rPr lang="en-US" sz="3200" u="sng" dirty="0">
                <a:solidFill>
                  <a:schemeClr val="accent3"/>
                </a:solidFill>
              </a:rPr>
              <a:t>Prototype</a:t>
            </a:r>
            <a:endParaRPr lang="en-US" dirty="0"/>
          </a:p>
        </p:txBody>
      </p:sp>
      <p:pic>
        <p:nvPicPr>
          <p:cNvPr id="45" name="Picture 44" descr="A screenshot of a phone&#10;&#10;Description automatically generated">
            <a:extLst>
              <a:ext uri="{FF2B5EF4-FFF2-40B4-BE49-F238E27FC236}">
                <a16:creationId xmlns:a16="http://schemas.microsoft.com/office/drawing/2014/main" id="{324F779D-0FF9-F4FA-118E-5A68BBF4F1BD}"/>
              </a:ext>
            </a:extLst>
          </p:cNvPr>
          <p:cNvPicPr>
            <a:picLocks noChangeAspect="1"/>
          </p:cNvPicPr>
          <p:nvPr/>
        </p:nvPicPr>
        <p:blipFill>
          <a:blip r:embed="rId2"/>
          <a:stretch>
            <a:fillRect/>
          </a:stretch>
        </p:blipFill>
        <p:spPr>
          <a:xfrm>
            <a:off x="2712588" y="996173"/>
            <a:ext cx="1877116" cy="4010201"/>
          </a:xfrm>
          <a:prstGeom prst="rect">
            <a:avLst/>
          </a:prstGeom>
        </p:spPr>
      </p:pic>
      <p:pic>
        <p:nvPicPr>
          <p:cNvPr id="46" name="Picture 45" descr="A screenshot of a phone&#10;&#10;Description automatically generated">
            <a:extLst>
              <a:ext uri="{FF2B5EF4-FFF2-40B4-BE49-F238E27FC236}">
                <a16:creationId xmlns:a16="http://schemas.microsoft.com/office/drawing/2014/main" id="{4A2CA0B1-4238-18C4-255E-513DBEEDBE5B}"/>
              </a:ext>
            </a:extLst>
          </p:cNvPr>
          <p:cNvPicPr>
            <a:picLocks noChangeAspect="1"/>
          </p:cNvPicPr>
          <p:nvPr/>
        </p:nvPicPr>
        <p:blipFill>
          <a:blip r:embed="rId3"/>
          <a:stretch>
            <a:fillRect/>
          </a:stretch>
        </p:blipFill>
        <p:spPr>
          <a:xfrm>
            <a:off x="6274757" y="996172"/>
            <a:ext cx="1854103" cy="3916257"/>
          </a:xfrm>
          <a:prstGeom prst="rect">
            <a:avLst/>
          </a:prstGeom>
        </p:spPr>
      </p:pic>
      <p:pic>
        <p:nvPicPr>
          <p:cNvPr id="47" name="Picture 46" descr="A screenshot of a phone&#10;&#10;Description automatically generated">
            <a:extLst>
              <a:ext uri="{FF2B5EF4-FFF2-40B4-BE49-F238E27FC236}">
                <a16:creationId xmlns:a16="http://schemas.microsoft.com/office/drawing/2014/main" id="{94CD8B62-4038-DCC4-ECEC-5CF2B0BFE4DD}"/>
              </a:ext>
            </a:extLst>
          </p:cNvPr>
          <p:cNvPicPr>
            <a:picLocks noChangeAspect="1"/>
          </p:cNvPicPr>
          <p:nvPr/>
        </p:nvPicPr>
        <p:blipFill>
          <a:blip r:embed="rId4"/>
          <a:stretch>
            <a:fillRect/>
          </a:stretch>
        </p:blipFill>
        <p:spPr>
          <a:xfrm>
            <a:off x="682335" y="996175"/>
            <a:ext cx="1918182" cy="4010200"/>
          </a:xfrm>
          <a:prstGeom prst="rect">
            <a:avLst/>
          </a:prstGeom>
        </p:spPr>
      </p:pic>
      <p:pic>
        <p:nvPicPr>
          <p:cNvPr id="49" name="Picture 48">
            <a:extLst>
              <a:ext uri="{FF2B5EF4-FFF2-40B4-BE49-F238E27FC236}">
                <a16:creationId xmlns:a16="http://schemas.microsoft.com/office/drawing/2014/main" id="{4804ECF8-48BB-B9CD-849D-9E44776306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96398" y="996173"/>
            <a:ext cx="1151876" cy="4010201"/>
          </a:xfrm>
          <a:prstGeom prst="rect">
            <a:avLst/>
          </a:prstGeom>
          <a:noFill/>
          <a:ln>
            <a:noFill/>
          </a:ln>
        </p:spPr>
      </p:pic>
    </p:spTree>
    <p:extLst>
      <p:ext uri="{BB962C8B-B14F-4D97-AF65-F5344CB8AC3E}">
        <p14:creationId xmlns:p14="http://schemas.microsoft.com/office/powerpoint/2010/main" val="379965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466CD-7A3E-39A6-31D4-B63C3497E63A}"/>
              </a:ext>
            </a:extLst>
          </p:cNvPr>
          <p:cNvSpPr>
            <a:spLocks noGrp="1"/>
          </p:cNvSpPr>
          <p:nvPr>
            <p:ph type="title" idx="8"/>
          </p:nvPr>
        </p:nvSpPr>
        <p:spPr/>
        <p:txBody>
          <a:bodyPr/>
          <a:lstStyle/>
          <a:p>
            <a:r>
              <a:rPr lang="en-US" sz="3200" u="sng" dirty="0">
                <a:solidFill>
                  <a:schemeClr val="accent3"/>
                </a:solidFill>
              </a:rPr>
              <a:t>Prototype</a:t>
            </a:r>
            <a:endParaRPr lang="en-US" dirty="0"/>
          </a:p>
        </p:txBody>
      </p:sp>
      <p:pic>
        <p:nvPicPr>
          <p:cNvPr id="44" name="Picture 43" descr="A screenshot of a blueprint&#10;&#10;Description automatically generated">
            <a:extLst>
              <a:ext uri="{FF2B5EF4-FFF2-40B4-BE49-F238E27FC236}">
                <a16:creationId xmlns:a16="http://schemas.microsoft.com/office/drawing/2014/main" id="{40999111-5403-54AC-934D-0C0662F5FD55}"/>
              </a:ext>
            </a:extLst>
          </p:cNvPr>
          <p:cNvPicPr>
            <a:picLocks noChangeAspect="1"/>
          </p:cNvPicPr>
          <p:nvPr/>
        </p:nvPicPr>
        <p:blipFill>
          <a:blip r:embed="rId2"/>
          <a:stretch>
            <a:fillRect/>
          </a:stretch>
        </p:blipFill>
        <p:spPr>
          <a:xfrm>
            <a:off x="6207769" y="955076"/>
            <a:ext cx="1763560" cy="3710824"/>
          </a:xfrm>
          <a:prstGeom prst="rect">
            <a:avLst/>
          </a:prstGeom>
        </p:spPr>
      </p:pic>
      <p:pic>
        <p:nvPicPr>
          <p:cNvPr id="46" name="Picture 45" descr="A screenshot of a phone&#10;&#10;Description automatically generated">
            <a:extLst>
              <a:ext uri="{FF2B5EF4-FFF2-40B4-BE49-F238E27FC236}">
                <a16:creationId xmlns:a16="http://schemas.microsoft.com/office/drawing/2014/main" id="{4A2CA0B1-4238-18C4-255E-513DBEEDBE5B}"/>
              </a:ext>
            </a:extLst>
          </p:cNvPr>
          <p:cNvPicPr>
            <a:picLocks noChangeAspect="1"/>
          </p:cNvPicPr>
          <p:nvPr/>
        </p:nvPicPr>
        <p:blipFill>
          <a:blip r:embed="rId3"/>
          <a:stretch>
            <a:fillRect/>
          </a:stretch>
        </p:blipFill>
        <p:spPr>
          <a:xfrm>
            <a:off x="719999" y="1067645"/>
            <a:ext cx="1703549" cy="3598255"/>
          </a:xfrm>
          <a:prstGeom prst="rect">
            <a:avLst/>
          </a:prstGeom>
        </p:spPr>
      </p:pic>
      <p:pic>
        <p:nvPicPr>
          <p:cNvPr id="48" name="Picture 47" descr="A screenshot of a map&#10;&#10;Description automatically generated">
            <a:extLst>
              <a:ext uri="{FF2B5EF4-FFF2-40B4-BE49-F238E27FC236}">
                <a16:creationId xmlns:a16="http://schemas.microsoft.com/office/drawing/2014/main" id="{98846179-2E11-BB41-3263-9CEF6A267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925" y="1018578"/>
            <a:ext cx="1703550" cy="3701447"/>
          </a:xfrm>
          <a:prstGeom prst="rect">
            <a:avLst/>
          </a:prstGeom>
        </p:spPr>
      </p:pic>
    </p:spTree>
    <p:extLst>
      <p:ext uri="{BB962C8B-B14F-4D97-AF65-F5344CB8AC3E}">
        <p14:creationId xmlns:p14="http://schemas.microsoft.com/office/powerpoint/2010/main" val="3189485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5" name="Google Shape;1215;p56"/>
          <p:cNvSpPr txBox="1">
            <a:spLocks noGrp="1"/>
          </p:cNvSpPr>
          <p:nvPr>
            <p:ph type="title"/>
          </p:nvPr>
        </p:nvSpPr>
        <p:spPr>
          <a:xfrm>
            <a:off x="1875625" y="2339589"/>
            <a:ext cx="5392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a:t>
            </a:r>
            <a:endParaRPr dirty="0">
              <a:solidFill>
                <a:schemeClr val="accent3"/>
              </a:solidFill>
            </a:endParaRPr>
          </a:p>
        </p:txBody>
      </p:sp>
      <p:sp>
        <p:nvSpPr>
          <p:cNvPr id="1216" name="Google Shape;1216;p56"/>
          <p:cNvSpPr txBox="1">
            <a:spLocks noGrp="1"/>
          </p:cNvSpPr>
          <p:nvPr>
            <p:ph type="title" idx="2"/>
          </p:nvPr>
        </p:nvSpPr>
        <p:spPr>
          <a:xfrm>
            <a:off x="3882750" y="1109764"/>
            <a:ext cx="1378500" cy="11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11</a:t>
            </a:r>
            <a:endParaRPr dirty="0"/>
          </a:p>
        </p:txBody>
      </p:sp>
      <p:grpSp>
        <p:nvGrpSpPr>
          <p:cNvPr id="1217" name="Google Shape;1217;p56"/>
          <p:cNvGrpSpPr/>
          <p:nvPr/>
        </p:nvGrpSpPr>
        <p:grpSpPr>
          <a:xfrm>
            <a:off x="1109726" y="1757736"/>
            <a:ext cx="1194749" cy="2620715"/>
            <a:chOff x="838901" y="1964161"/>
            <a:chExt cx="1194749" cy="2620715"/>
          </a:xfrm>
        </p:grpSpPr>
        <p:sp>
          <p:nvSpPr>
            <p:cNvPr id="1218" name="Google Shape;1218;p56"/>
            <p:cNvSpPr/>
            <p:nvPr/>
          </p:nvSpPr>
          <p:spPr>
            <a:xfrm flipH="1">
              <a:off x="1005883" y="1964161"/>
              <a:ext cx="155671" cy="241369"/>
            </a:xfrm>
            <a:custGeom>
              <a:avLst/>
              <a:gdLst/>
              <a:ahLst/>
              <a:cxnLst/>
              <a:rect l="l" t="t" r="r" b="b"/>
              <a:pathLst>
                <a:path w="812" h="1259" extrusionOk="0">
                  <a:moveTo>
                    <a:pt x="299" y="0"/>
                  </a:moveTo>
                  <a:cubicBezTo>
                    <a:pt x="48" y="0"/>
                    <a:pt x="1" y="239"/>
                    <a:pt x="1" y="239"/>
                  </a:cubicBezTo>
                  <a:cubicBezTo>
                    <a:pt x="1" y="239"/>
                    <a:pt x="156" y="1098"/>
                    <a:pt x="394" y="1217"/>
                  </a:cubicBezTo>
                  <a:cubicBezTo>
                    <a:pt x="460" y="1247"/>
                    <a:pt x="511" y="1258"/>
                    <a:pt x="550" y="1258"/>
                  </a:cubicBezTo>
                  <a:cubicBezTo>
                    <a:pt x="654" y="1258"/>
                    <a:pt x="682" y="1180"/>
                    <a:pt x="716" y="1146"/>
                  </a:cubicBezTo>
                  <a:cubicBezTo>
                    <a:pt x="764" y="1098"/>
                    <a:pt x="812" y="549"/>
                    <a:pt x="716" y="334"/>
                  </a:cubicBezTo>
                  <a:cubicBezTo>
                    <a:pt x="633" y="131"/>
                    <a:pt x="549" y="0"/>
                    <a:pt x="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flipH="1">
              <a:off x="1241304" y="4187260"/>
              <a:ext cx="373073" cy="269360"/>
            </a:xfrm>
            <a:custGeom>
              <a:avLst/>
              <a:gdLst/>
              <a:ahLst/>
              <a:cxnLst/>
              <a:rect l="l" t="t" r="r" b="b"/>
              <a:pathLst>
                <a:path w="1946" h="1405" extrusionOk="0">
                  <a:moveTo>
                    <a:pt x="1671" y="0"/>
                  </a:moveTo>
                  <a:lnTo>
                    <a:pt x="1265" y="84"/>
                  </a:lnTo>
                  <a:cubicBezTo>
                    <a:pt x="1265" y="84"/>
                    <a:pt x="800" y="442"/>
                    <a:pt x="597" y="513"/>
                  </a:cubicBezTo>
                  <a:cubicBezTo>
                    <a:pt x="406" y="573"/>
                    <a:pt x="191" y="823"/>
                    <a:pt x="96" y="1014"/>
                  </a:cubicBezTo>
                  <a:cubicBezTo>
                    <a:pt x="1" y="1205"/>
                    <a:pt x="108" y="1396"/>
                    <a:pt x="108" y="1396"/>
                  </a:cubicBezTo>
                  <a:cubicBezTo>
                    <a:pt x="108" y="1396"/>
                    <a:pt x="158" y="1405"/>
                    <a:pt x="238" y="1405"/>
                  </a:cubicBezTo>
                  <a:cubicBezTo>
                    <a:pt x="390" y="1405"/>
                    <a:pt x="648" y="1374"/>
                    <a:pt x="859" y="1193"/>
                  </a:cubicBezTo>
                  <a:cubicBezTo>
                    <a:pt x="1182" y="931"/>
                    <a:pt x="1158" y="883"/>
                    <a:pt x="1241" y="823"/>
                  </a:cubicBezTo>
                  <a:cubicBezTo>
                    <a:pt x="1337" y="764"/>
                    <a:pt x="1707" y="740"/>
                    <a:pt x="1826" y="477"/>
                  </a:cubicBezTo>
                  <a:cubicBezTo>
                    <a:pt x="1945" y="227"/>
                    <a:pt x="1671" y="0"/>
                    <a:pt x="1671"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flipH="1">
              <a:off x="930348" y="4219276"/>
              <a:ext cx="258620" cy="365601"/>
            </a:xfrm>
            <a:custGeom>
              <a:avLst/>
              <a:gdLst/>
              <a:ahLst/>
              <a:cxnLst/>
              <a:rect l="l" t="t" r="r" b="b"/>
              <a:pathLst>
                <a:path w="1349" h="1907" extrusionOk="0">
                  <a:moveTo>
                    <a:pt x="848" y="0"/>
                  </a:moveTo>
                  <a:lnTo>
                    <a:pt x="442" y="239"/>
                  </a:lnTo>
                  <a:lnTo>
                    <a:pt x="394" y="466"/>
                  </a:lnTo>
                  <a:cubicBezTo>
                    <a:pt x="394" y="466"/>
                    <a:pt x="311" y="990"/>
                    <a:pt x="215" y="1169"/>
                  </a:cubicBezTo>
                  <a:cubicBezTo>
                    <a:pt x="132" y="1325"/>
                    <a:pt x="1" y="1790"/>
                    <a:pt x="132" y="1885"/>
                  </a:cubicBezTo>
                  <a:cubicBezTo>
                    <a:pt x="152" y="1900"/>
                    <a:pt x="183" y="1906"/>
                    <a:pt x="221" y="1906"/>
                  </a:cubicBezTo>
                  <a:cubicBezTo>
                    <a:pt x="431" y="1906"/>
                    <a:pt x="860" y="1710"/>
                    <a:pt x="931" y="1599"/>
                  </a:cubicBezTo>
                  <a:cubicBezTo>
                    <a:pt x="1027" y="1468"/>
                    <a:pt x="1027" y="907"/>
                    <a:pt x="1027" y="907"/>
                  </a:cubicBezTo>
                  <a:cubicBezTo>
                    <a:pt x="1027" y="907"/>
                    <a:pt x="1349" y="239"/>
                    <a:pt x="1217" y="143"/>
                  </a:cubicBezTo>
                  <a:cubicBezTo>
                    <a:pt x="1086" y="60"/>
                    <a:pt x="848" y="0"/>
                    <a:pt x="848"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flipH="1">
              <a:off x="1252807" y="2984264"/>
              <a:ext cx="356969" cy="1281040"/>
            </a:xfrm>
            <a:custGeom>
              <a:avLst/>
              <a:gdLst/>
              <a:ahLst/>
              <a:cxnLst/>
              <a:rect l="l" t="t" r="r" b="b"/>
              <a:pathLst>
                <a:path w="1862" h="6682" extrusionOk="0">
                  <a:moveTo>
                    <a:pt x="311" y="0"/>
                  </a:moveTo>
                  <a:cubicBezTo>
                    <a:pt x="311" y="0"/>
                    <a:pt x="0" y="1324"/>
                    <a:pt x="191" y="2279"/>
                  </a:cubicBezTo>
                  <a:cubicBezTo>
                    <a:pt x="382" y="3233"/>
                    <a:pt x="740" y="4116"/>
                    <a:pt x="740" y="4331"/>
                  </a:cubicBezTo>
                  <a:cubicBezTo>
                    <a:pt x="740" y="4533"/>
                    <a:pt x="955" y="6550"/>
                    <a:pt x="955" y="6550"/>
                  </a:cubicBezTo>
                  <a:cubicBezTo>
                    <a:pt x="955" y="6550"/>
                    <a:pt x="867" y="6681"/>
                    <a:pt x="1045" y="6681"/>
                  </a:cubicBezTo>
                  <a:cubicBezTo>
                    <a:pt x="1075" y="6681"/>
                    <a:pt x="1112" y="6677"/>
                    <a:pt x="1158" y="6669"/>
                  </a:cubicBezTo>
                  <a:cubicBezTo>
                    <a:pt x="1492" y="6609"/>
                    <a:pt x="1694" y="6335"/>
                    <a:pt x="1694" y="6335"/>
                  </a:cubicBezTo>
                  <a:cubicBezTo>
                    <a:pt x="1694" y="6335"/>
                    <a:pt x="1850" y="4641"/>
                    <a:pt x="1623" y="4355"/>
                  </a:cubicBezTo>
                  <a:cubicBezTo>
                    <a:pt x="1396" y="4068"/>
                    <a:pt x="1396" y="3889"/>
                    <a:pt x="1396" y="3889"/>
                  </a:cubicBezTo>
                  <a:cubicBezTo>
                    <a:pt x="1396" y="3889"/>
                    <a:pt x="1861" y="1778"/>
                    <a:pt x="1814" y="1133"/>
                  </a:cubicBezTo>
                  <a:cubicBezTo>
                    <a:pt x="1802" y="489"/>
                    <a:pt x="311" y="0"/>
                    <a:pt x="311" y="0"/>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flipH="1">
              <a:off x="1277921" y="2278378"/>
              <a:ext cx="311341" cy="412762"/>
            </a:xfrm>
            <a:custGeom>
              <a:avLst/>
              <a:gdLst/>
              <a:ahLst/>
              <a:cxnLst/>
              <a:rect l="l" t="t" r="r" b="b"/>
              <a:pathLst>
                <a:path w="1624" h="2153" extrusionOk="0">
                  <a:moveTo>
                    <a:pt x="1206" y="0"/>
                  </a:moveTo>
                  <a:cubicBezTo>
                    <a:pt x="971" y="0"/>
                    <a:pt x="807" y="229"/>
                    <a:pt x="776" y="342"/>
                  </a:cubicBezTo>
                  <a:cubicBezTo>
                    <a:pt x="728" y="497"/>
                    <a:pt x="693" y="568"/>
                    <a:pt x="597" y="700"/>
                  </a:cubicBezTo>
                  <a:cubicBezTo>
                    <a:pt x="490" y="819"/>
                    <a:pt x="72" y="1344"/>
                    <a:pt x="60" y="1391"/>
                  </a:cubicBezTo>
                  <a:cubicBezTo>
                    <a:pt x="25" y="1427"/>
                    <a:pt x="1" y="1523"/>
                    <a:pt x="1" y="1523"/>
                  </a:cubicBezTo>
                  <a:lnTo>
                    <a:pt x="132" y="2143"/>
                  </a:lnTo>
                  <a:cubicBezTo>
                    <a:pt x="132" y="2143"/>
                    <a:pt x="150" y="2152"/>
                    <a:pt x="185" y="2152"/>
                  </a:cubicBezTo>
                  <a:cubicBezTo>
                    <a:pt x="264" y="2152"/>
                    <a:pt x="429" y="2106"/>
                    <a:pt x="669" y="1809"/>
                  </a:cubicBezTo>
                  <a:cubicBezTo>
                    <a:pt x="1015" y="1368"/>
                    <a:pt x="1409" y="449"/>
                    <a:pt x="1409" y="449"/>
                  </a:cubicBezTo>
                  <a:cubicBezTo>
                    <a:pt x="1409" y="449"/>
                    <a:pt x="1623" y="103"/>
                    <a:pt x="1325" y="19"/>
                  </a:cubicBezTo>
                  <a:cubicBezTo>
                    <a:pt x="1284" y="6"/>
                    <a:pt x="1244"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flipH="1">
              <a:off x="998980" y="3123639"/>
              <a:ext cx="519349" cy="1184990"/>
            </a:xfrm>
            <a:custGeom>
              <a:avLst/>
              <a:gdLst/>
              <a:ahLst/>
              <a:cxnLst/>
              <a:rect l="l" t="t" r="r" b="b"/>
              <a:pathLst>
                <a:path w="2709" h="6181" extrusionOk="0">
                  <a:moveTo>
                    <a:pt x="2160" y="1"/>
                  </a:moveTo>
                  <a:cubicBezTo>
                    <a:pt x="2160" y="1"/>
                    <a:pt x="1933" y="347"/>
                    <a:pt x="1504" y="454"/>
                  </a:cubicBezTo>
                  <a:cubicBezTo>
                    <a:pt x="1062" y="585"/>
                    <a:pt x="800" y="585"/>
                    <a:pt x="800" y="585"/>
                  </a:cubicBezTo>
                  <a:cubicBezTo>
                    <a:pt x="800" y="585"/>
                    <a:pt x="1" y="4152"/>
                    <a:pt x="358" y="4534"/>
                  </a:cubicBezTo>
                  <a:cubicBezTo>
                    <a:pt x="716" y="4928"/>
                    <a:pt x="1480" y="5369"/>
                    <a:pt x="1695" y="5644"/>
                  </a:cubicBezTo>
                  <a:cubicBezTo>
                    <a:pt x="1921" y="5906"/>
                    <a:pt x="2136" y="6181"/>
                    <a:pt x="2136" y="6181"/>
                  </a:cubicBezTo>
                  <a:cubicBezTo>
                    <a:pt x="2136" y="6181"/>
                    <a:pt x="2566" y="6109"/>
                    <a:pt x="2637" y="6061"/>
                  </a:cubicBezTo>
                  <a:cubicBezTo>
                    <a:pt x="2709" y="6014"/>
                    <a:pt x="2709" y="5835"/>
                    <a:pt x="2709" y="5835"/>
                  </a:cubicBezTo>
                  <a:cubicBezTo>
                    <a:pt x="2709" y="5835"/>
                    <a:pt x="2506" y="5775"/>
                    <a:pt x="2327" y="5250"/>
                  </a:cubicBezTo>
                  <a:cubicBezTo>
                    <a:pt x="2148" y="4749"/>
                    <a:pt x="2017" y="4331"/>
                    <a:pt x="1719" y="4236"/>
                  </a:cubicBezTo>
                  <a:lnTo>
                    <a:pt x="1396" y="4152"/>
                  </a:lnTo>
                  <a:cubicBezTo>
                    <a:pt x="1396" y="4152"/>
                    <a:pt x="2458" y="1337"/>
                    <a:pt x="2434" y="884"/>
                  </a:cubicBezTo>
                  <a:cubicBezTo>
                    <a:pt x="2399" y="454"/>
                    <a:pt x="2160" y="1"/>
                    <a:pt x="2160"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flipH="1">
              <a:off x="1003581" y="2252880"/>
              <a:ext cx="601594" cy="1033536"/>
            </a:xfrm>
            <a:custGeom>
              <a:avLst/>
              <a:gdLst/>
              <a:ahLst/>
              <a:cxnLst/>
              <a:rect l="l" t="t" r="r" b="b"/>
              <a:pathLst>
                <a:path w="3138" h="5391" extrusionOk="0">
                  <a:moveTo>
                    <a:pt x="2182" y="1"/>
                  </a:moveTo>
                  <a:cubicBezTo>
                    <a:pt x="2023" y="1"/>
                    <a:pt x="1826" y="164"/>
                    <a:pt x="1826" y="164"/>
                  </a:cubicBezTo>
                  <a:lnTo>
                    <a:pt x="1647" y="367"/>
                  </a:lnTo>
                  <a:lnTo>
                    <a:pt x="1647" y="522"/>
                  </a:lnTo>
                  <a:cubicBezTo>
                    <a:pt x="1647" y="522"/>
                    <a:pt x="1555" y="371"/>
                    <a:pt x="1454" y="371"/>
                  </a:cubicBezTo>
                  <a:cubicBezTo>
                    <a:pt x="1418" y="371"/>
                    <a:pt x="1382" y="390"/>
                    <a:pt x="1348" y="439"/>
                  </a:cubicBezTo>
                  <a:cubicBezTo>
                    <a:pt x="1348" y="439"/>
                    <a:pt x="644" y="1441"/>
                    <a:pt x="513" y="1656"/>
                  </a:cubicBezTo>
                  <a:cubicBezTo>
                    <a:pt x="358" y="1859"/>
                    <a:pt x="263" y="2037"/>
                    <a:pt x="394" y="2324"/>
                  </a:cubicBezTo>
                  <a:cubicBezTo>
                    <a:pt x="525" y="2610"/>
                    <a:pt x="633" y="2813"/>
                    <a:pt x="633" y="2813"/>
                  </a:cubicBezTo>
                  <a:lnTo>
                    <a:pt x="561" y="3338"/>
                  </a:lnTo>
                  <a:cubicBezTo>
                    <a:pt x="561" y="3338"/>
                    <a:pt x="358" y="3505"/>
                    <a:pt x="322" y="3648"/>
                  </a:cubicBezTo>
                  <a:cubicBezTo>
                    <a:pt x="275" y="3803"/>
                    <a:pt x="215" y="3803"/>
                    <a:pt x="215" y="3803"/>
                  </a:cubicBezTo>
                  <a:cubicBezTo>
                    <a:pt x="215" y="3803"/>
                    <a:pt x="0" y="4435"/>
                    <a:pt x="704" y="4936"/>
                  </a:cubicBezTo>
                  <a:cubicBezTo>
                    <a:pt x="1190" y="5274"/>
                    <a:pt x="1694" y="5390"/>
                    <a:pt x="2029" y="5390"/>
                  </a:cubicBezTo>
                  <a:cubicBezTo>
                    <a:pt x="2179" y="5390"/>
                    <a:pt x="2296" y="5367"/>
                    <a:pt x="2362" y="5330"/>
                  </a:cubicBezTo>
                  <a:cubicBezTo>
                    <a:pt x="2565" y="5223"/>
                    <a:pt x="2720" y="4829"/>
                    <a:pt x="2720" y="4829"/>
                  </a:cubicBezTo>
                  <a:lnTo>
                    <a:pt x="2422" y="3875"/>
                  </a:lnTo>
                  <a:cubicBezTo>
                    <a:pt x="2422" y="3875"/>
                    <a:pt x="3078" y="1668"/>
                    <a:pt x="3102" y="1441"/>
                  </a:cubicBezTo>
                  <a:cubicBezTo>
                    <a:pt x="3138" y="1226"/>
                    <a:pt x="2899" y="880"/>
                    <a:pt x="2828" y="833"/>
                  </a:cubicBezTo>
                  <a:cubicBezTo>
                    <a:pt x="2792" y="821"/>
                    <a:pt x="2673" y="773"/>
                    <a:pt x="2565" y="654"/>
                  </a:cubicBezTo>
                  <a:cubicBezTo>
                    <a:pt x="2482" y="558"/>
                    <a:pt x="2410" y="427"/>
                    <a:pt x="2374" y="224"/>
                  </a:cubicBezTo>
                  <a:cubicBezTo>
                    <a:pt x="2353" y="54"/>
                    <a:pt x="2274" y="1"/>
                    <a:pt x="2182"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flipH="1">
              <a:off x="1490720" y="2526454"/>
              <a:ext cx="542930" cy="171201"/>
            </a:xfrm>
            <a:custGeom>
              <a:avLst/>
              <a:gdLst/>
              <a:ahLst/>
              <a:cxnLst/>
              <a:rect l="l" t="t" r="r" b="b"/>
              <a:pathLst>
                <a:path w="2832" h="893" extrusionOk="0">
                  <a:moveTo>
                    <a:pt x="777" y="0"/>
                  </a:moveTo>
                  <a:cubicBezTo>
                    <a:pt x="766" y="0"/>
                    <a:pt x="755" y="1"/>
                    <a:pt x="744" y="2"/>
                  </a:cubicBezTo>
                  <a:cubicBezTo>
                    <a:pt x="606" y="10"/>
                    <a:pt x="452" y="35"/>
                    <a:pt x="326" y="35"/>
                  </a:cubicBezTo>
                  <a:cubicBezTo>
                    <a:pt x="267" y="35"/>
                    <a:pt x="213" y="29"/>
                    <a:pt x="171" y="14"/>
                  </a:cubicBezTo>
                  <a:cubicBezTo>
                    <a:pt x="156" y="9"/>
                    <a:pt x="142" y="7"/>
                    <a:pt x="128" y="7"/>
                  </a:cubicBezTo>
                  <a:cubicBezTo>
                    <a:pt x="39" y="7"/>
                    <a:pt x="0" y="101"/>
                    <a:pt x="52" y="121"/>
                  </a:cubicBezTo>
                  <a:cubicBezTo>
                    <a:pt x="112" y="157"/>
                    <a:pt x="482" y="157"/>
                    <a:pt x="482" y="157"/>
                  </a:cubicBezTo>
                  <a:lnTo>
                    <a:pt x="183" y="241"/>
                  </a:lnTo>
                  <a:cubicBezTo>
                    <a:pt x="183" y="241"/>
                    <a:pt x="136" y="276"/>
                    <a:pt x="136" y="300"/>
                  </a:cubicBezTo>
                  <a:lnTo>
                    <a:pt x="136" y="348"/>
                  </a:lnTo>
                  <a:cubicBezTo>
                    <a:pt x="136" y="348"/>
                    <a:pt x="88" y="372"/>
                    <a:pt x="88" y="420"/>
                  </a:cubicBezTo>
                  <a:lnTo>
                    <a:pt x="88" y="467"/>
                  </a:lnTo>
                  <a:cubicBezTo>
                    <a:pt x="88" y="467"/>
                    <a:pt x="76" y="467"/>
                    <a:pt x="76" y="491"/>
                  </a:cubicBezTo>
                  <a:cubicBezTo>
                    <a:pt x="76" y="539"/>
                    <a:pt x="76" y="539"/>
                    <a:pt x="112" y="575"/>
                  </a:cubicBezTo>
                  <a:cubicBezTo>
                    <a:pt x="123" y="597"/>
                    <a:pt x="124" y="732"/>
                    <a:pt x="162" y="732"/>
                  </a:cubicBezTo>
                  <a:cubicBezTo>
                    <a:pt x="165" y="732"/>
                    <a:pt x="168" y="731"/>
                    <a:pt x="171" y="730"/>
                  </a:cubicBezTo>
                  <a:cubicBezTo>
                    <a:pt x="207" y="718"/>
                    <a:pt x="207" y="575"/>
                    <a:pt x="207" y="575"/>
                  </a:cubicBezTo>
                  <a:cubicBezTo>
                    <a:pt x="207" y="575"/>
                    <a:pt x="386" y="587"/>
                    <a:pt x="541" y="599"/>
                  </a:cubicBezTo>
                  <a:cubicBezTo>
                    <a:pt x="600" y="603"/>
                    <a:pt x="662" y="606"/>
                    <a:pt x="718" y="606"/>
                  </a:cubicBezTo>
                  <a:cubicBezTo>
                    <a:pt x="796" y="606"/>
                    <a:pt x="864" y="601"/>
                    <a:pt x="899" y="587"/>
                  </a:cubicBezTo>
                  <a:lnTo>
                    <a:pt x="983" y="539"/>
                  </a:lnTo>
                  <a:cubicBezTo>
                    <a:pt x="983" y="539"/>
                    <a:pt x="1901" y="873"/>
                    <a:pt x="2140" y="885"/>
                  </a:cubicBezTo>
                  <a:cubicBezTo>
                    <a:pt x="2195" y="890"/>
                    <a:pt x="2244" y="893"/>
                    <a:pt x="2287" y="893"/>
                  </a:cubicBezTo>
                  <a:cubicBezTo>
                    <a:pt x="2428" y="893"/>
                    <a:pt x="2500" y="867"/>
                    <a:pt x="2510" y="849"/>
                  </a:cubicBezTo>
                  <a:cubicBezTo>
                    <a:pt x="2522" y="849"/>
                    <a:pt x="2832" y="455"/>
                    <a:pt x="2438" y="229"/>
                  </a:cubicBezTo>
                  <a:cubicBezTo>
                    <a:pt x="2438" y="229"/>
                    <a:pt x="2311" y="161"/>
                    <a:pt x="2129" y="161"/>
                  </a:cubicBezTo>
                  <a:cubicBezTo>
                    <a:pt x="2094" y="161"/>
                    <a:pt x="2058" y="163"/>
                    <a:pt x="2021" y="169"/>
                  </a:cubicBezTo>
                  <a:cubicBezTo>
                    <a:pt x="1782" y="193"/>
                    <a:pt x="1090" y="193"/>
                    <a:pt x="1090" y="193"/>
                  </a:cubicBezTo>
                  <a:cubicBezTo>
                    <a:pt x="1090" y="193"/>
                    <a:pt x="972" y="0"/>
                    <a:pt x="777"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flipH="1">
              <a:off x="1284824" y="2318638"/>
              <a:ext cx="4793" cy="36809"/>
            </a:xfrm>
            <a:custGeom>
              <a:avLst/>
              <a:gdLst/>
              <a:ahLst/>
              <a:cxnLst/>
              <a:rect l="l" t="t" r="r" b="b"/>
              <a:pathLst>
                <a:path w="25" h="192" extrusionOk="0">
                  <a:moveTo>
                    <a:pt x="24" y="0"/>
                  </a:moveTo>
                  <a:cubicBezTo>
                    <a:pt x="24" y="0"/>
                    <a:pt x="24" y="0"/>
                    <a:pt x="24" y="0"/>
                  </a:cubicBezTo>
                  <a:lnTo>
                    <a:pt x="24" y="0"/>
                  </a:lnTo>
                  <a:close/>
                  <a:moveTo>
                    <a:pt x="24" y="0"/>
                  </a:moveTo>
                  <a:cubicBezTo>
                    <a:pt x="13" y="12"/>
                    <a:pt x="13" y="24"/>
                    <a:pt x="13" y="24"/>
                  </a:cubicBezTo>
                  <a:cubicBezTo>
                    <a:pt x="13" y="26"/>
                    <a:pt x="13" y="28"/>
                    <a:pt x="14" y="30"/>
                  </a:cubicBezTo>
                  <a:lnTo>
                    <a:pt x="14" y="30"/>
                  </a:lnTo>
                  <a:cubicBezTo>
                    <a:pt x="17" y="12"/>
                    <a:pt x="24" y="10"/>
                    <a:pt x="24" y="0"/>
                  </a:cubicBezTo>
                  <a:lnTo>
                    <a:pt x="24" y="0"/>
                  </a:lnTo>
                  <a:cubicBezTo>
                    <a:pt x="24" y="13"/>
                    <a:pt x="21" y="33"/>
                    <a:pt x="18" y="50"/>
                  </a:cubicBezTo>
                  <a:lnTo>
                    <a:pt x="18" y="50"/>
                  </a:lnTo>
                  <a:cubicBezTo>
                    <a:pt x="17" y="43"/>
                    <a:pt x="15" y="37"/>
                    <a:pt x="14" y="30"/>
                  </a:cubicBezTo>
                  <a:lnTo>
                    <a:pt x="14" y="30"/>
                  </a:lnTo>
                  <a:cubicBezTo>
                    <a:pt x="13" y="35"/>
                    <a:pt x="13" y="41"/>
                    <a:pt x="13" y="48"/>
                  </a:cubicBezTo>
                  <a:cubicBezTo>
                    <a:pt x="2" y="81"/>
                    <a:pt x="1" y="133"/>
                    <a:pt x="1" y="178"/>
                  </a:cubicBezTo>
                  <a:lnTo>
                    <a:pt x="1" y="178"/>
                  </a:lnTo>
                  <a:cubicBezTo>
                    <a:pt x="1" y="178"/>
                    <a:pt x="1" y="179"/>
                    <a:pt x="1" y="179"/>
                  </a:cubicBezTo>
                  <a:lnTo>
                    <a:pt x="1" y="179"/>
                  </a:lnTo>
                  <a:cubicBezTo>
                    <a:pt x="1" y="183"/>
                    <a:pt x="1" y="187"/>
                    <a:pt x="1" y="191"/>
                  </a:cubicBezTo>
                  <a:lnTo>
                    <a:pt x="24" y="191"/>
                  </a:lnTo>
                  <a:lnTo>
                    <a:pt x="24" y="84"/>
                  </a:lnTo>
                  <a:lnTo>
                    <a:pt x="24" y="0"/>
                  </a:lnTo>
                  <a:close/>
                </a:path>
              </a:pathLst>
            </a:custGeom>
            <a:solidFill>
              <a:srgbClr val="A2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flipH="1">
              <a:off x="960062" y="2324006"/>
              <a:ext cx="645113" cy="962409"/>
            </a:xfrm>
            <a:custGeom>
              <a:avLst/>
              <a:gdLst/>
              <a:ahLst/>
              <a:cxnLst/>
              <a:rect l="l" t="t" r="r" b="b"/>
              <a:pathLst>
                <a:path w="3365" h="5020" extrusionOk="0">
                  <a:moveTo>
                    <a:pt x="1454" y="0"/>
                  </a:moveTo>
                  <a:cubicBezTo>
                    <a:pt x="1418" y="0"/>
                    <a:pt x="1382" y="19"/>
                    <a:pt x="1348" y="68"/>
                  </a:cubicBezTo>
                  <a:cubicBezTo>
                    <a:pt x="1348" y="68"/>
                    <a:pt x="644" y="1070"/>
                    <a:pt x="513" y="1285"/>
                  </a:cubicBezTo>
                  <a:cubicBezTo>
                    <a:pt x="358" y="1488"/>
                    <a:pt x="263" y="1666"/>
                    <a:pt x="394" y="1953"/>
                  </a:cubicBezTo>
                  <a:cubicBezTo>
                    <a:pt x="525" y="2239"/>
                    <a:pt x="633" y="2442"/>
                    <a:pt x="633" y="2442"/>
                  </a:cubicBezTo>
                  <a:lnTo>
                    <a:pt x="561" y="2967"/>
                  </a:lnTo>
                  <a:cubicBezTo>
                    <a:pt x="561" y="2967"/>
                    <a:pt x="358" y="3134"/>
                    <a:pt x="322" y="3277"/>
                  </a:cubicBezTo>
                  <a:cubicBezTo>
                    <a:pt x="275" y="3432"/>
                    <a:pt x="215" y="3432"/>
                    <a:pt x="215" y="3432"/>
                  </a:cubicBezTo>
                  <a:cubicBezTo>
                    <a:pt x="215" y="3432"/>
                    <a:pt x="0" y="4064"/>
                    <a:pt x="704" y="4565"/>
                  </a:cubicBezTo>
                  <a:cubicBezTo>
                    <a:pt x="1190" y="4903"/>
                    <a:pt x="1694" y="5019"/>
                    <a:pt x="2029" y="5019"/>
                  </a:cubicBezTo>
                  <a:cubicBezTo>
                    <a:pt x="2179" y="5019"/>
                    <a:pt x="2296" y="4996"/>
                    <a:pt x="2362" y="4959"/>
                  </a:cubicBezTo>
                  <a:cubicBezTo>
                    <a:pt x="2565" y="4852"/>
                    <a:pt x="2720" y="4458"/>
                    <a:pt x="2720" y="4458"/>
                  </a:cubicBezTo>
                  <a:lnTo>
                    <a:pt x="2422" y="3504"/>
                  </a:lnTo>
                  <a:cubicBezTo>
                    <a:pt x="2422" y="3504"/>
                    <a:pt x="3078" y="1297"/>
                    <a:pt x="3102" y="1070"/>
                  </a:cubicBezTo>
                  <a:cubicBezTo>
                    <a:pt x="3138" y="855"/>
                    <a:pt x="3365" y="915"/>
                    <a:pt x="2828" y="450"/>
                  </a:cubicBezTo>
                  <a:cubicBezTo>
                    <a:pt x="2792" y="414"/>
                    <a:pt x="2673" y="390"/>
                    <a:pt x="2565" y="271"/>
                  </a:cubicBezTo>
                  <a:lnTo>
                    <a:pt x="2565" y="271"/>
                  </a:lnTo>
                  <a:cubicBezTo>
                    <a:pt x="2661" y="390"/>
                    <a:pt x="2243" y="605"/>
                    <a:pt x="2016" y="724"/>
                  </a:cubicBezTo>
                  <a:cubicBezTo>
                    <a:pt x="1790" y="843"/>
                    <a:pt x="1432" y="1237"/>
                    <a:pt x="1432" y="1237"/>
                  </a:cubicBezTo>
                  <a:lnTo>
                    <a:pt x="1647" y="151"/>
                  </a:lnTo>
                  <a:cubicBezTo>
                    <a:pt x="1647" y="151"/>
                    <a:pt x="1555"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flipH="1">
              <a:off x="1252807" y="2311736"/>
              <a:ext cx="215101" cy="402793"/>
            </a:xfrm>
            <a:custGeom>
              <a:avLst/>
              <a:gdLst/>
              <a:ahLst/>
              <a:cxnLst/>
              <a:rect l="l" t="t" r="r" b="b"/>
              <a:pathLst>
                <a:path w="1122" h="2101" extrusionOk="0">
                  <a:moveTo>
                    <a:pt x="1121" y="1"/>
                  </a:moveTo>
                  <a:lnTo>
                    <a:pt x="943" y="36"/>
                  </a:lnTo>
                  <a:cubicBezTo>
                    <a:pt x="943" y="36"/>
                    <a:pt x="298" y="1062"/>
                    <a:pt x="155" y="1492"/>
                  </a:cubicBezTo>
                  <a:cubicBezTo>
                    <a:pt x="0" y="1921"/>
                    <a:pt x="0" y="2100"/>
                    <a:pt x="0" y="2100"/>
                  </a:cubicBezTo>
                  <a:cubicBezTo>
                    <a:pt x="0" y="2100"/>
                    <a:pt x="215" y="1432"/>
                    <a:pt x="573" y="883"/>
                  </a:cubicBezTo>
                  <a:cubicBezTo>
                    <a:pt x="931" y="311"/>
                    <a:pt x="1121" y="1"/>
                    <a:pt x="1121"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flipH="1">
              <a:off x="1083526" y="2341452"/>
              <a:ext cx="320352" cy="398192"/>
            </a:xfrm>
            <a:custGeom>
              <a:avLst/>
              <a:gdLst/>
              <a:ahLst/>
              <a:cxnLst/>
              <a:rect l="l" t="t" r="r" b="b"/>
              <a:pathLst>
                <a:path w="1671" h="2077" extrusionOk="0">
                  <a:moveTo>
                    <a:pt x="1372" y="1"/>
                  </a:moveTo>
                  <a:cubicBezTo>
                    <a:pt x="1372" y="1"/>
                    <a:pt x="1658" y="561"/>
                    <a:pt x="1098" y="788"/>
                  </a:cubicBezTo>
                  <a:cubicBezTo>
                    <a:pt x="585" y="1015"/>
                    <a:pt x="0" y="2077"/>
                    <a:pt x="0" y="2077"/>
                  </a:cubicBezTo>
                  <a:cubicBezTo>
                    <a:pt x="0" y="2077"/>
                    <a:pt x="764" y="1039"/>
                    <a:pt x="1181" y="907"/>
                  </a:cubicBezTo>
                  <a:cubicBezTo>
                    <a:pt x="1563" y="788"/>
                    <a:pt x="1670" y="239"/>
                    <a:pt x="1551" y="132"/>
                  </a:cubicBezTo>
                  <a:lnTo>
                    <a:pt x="1372" y="1"/>
                  </a:ln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flipH="1">
              <a:off x="1392374" y="2670814"/>
              <a:ext cx="80136" cy="208394"/>
            </a:xfrm>
            <a:custGeom>
              <a:avLst/>
              <a:gdLst/>
              <a:ahLst/>
              <a:cxnLst/>
              <a:rect l="l" t="t" r="r" b="b"/>
              <a:pathLst>
                <a:path w="418" h="1087" extrusionOk="0">
                  <a:moveTo>
                    <a:pt x="0" y="1"/>
                  </a:moveTo>
                  <a:lnTo>
                    <a:pt x="0" y="848"/>
                  </a:lnTo>
                  <a:lnTo>
                    <a:pt x="418" y="1086"/>
                  </a:lnTo>
                  <a:lnTo>
                    <a:pt x="418" y="239"/>
                  </a:lnTo>
                  <a:lnTo>
                    <a:pt x="0" y="1"/>
                  </a:lnTo>
                  <a:close/>
                </a:path>
              </a:pathLst>
            </a:custGeom>
            <a:solidFill>
              <a:srgbClr val="274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flipH="1">
              <a:off x="1401385" y="2693628"/>
              <a:ext cx="62115" cy="162574"/>
            </a:xfrm>
            <a:custGeom>
              <a:avLst/>
              <a:gdLst/>
              <a:ahLst/>
              <a:cxnLst/>
              <a:rect l="l" t="t" r="r" b="b"/>
              <a:pathLst>
                <a:path w="324" h="848" extrusionOk="0">
                  <a:moveTo>
                    <a:pt x="1" y="1"/>
                  </a:moveTo>
                  <a:lnTo>
                    <a:pt x="1" y="669"/>
                  </a:lnTo>
                  <a:lnTo>
                    <a:pt x="323" y="848"/>
                  </a:lnTo>
                  <a:lnTo>
                    <a:pt x="323" y="18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flipH="1">
              <a:off x="1069914" y="1991576"/>
              <a:ext cx="303481" cy="297350"/>
            </a:xfrm>
            <a:custGeom>
              <a:avLst/>
              <a:gdLst/>
              <a:ahLst/>
              <a:cxnLst/>
              <a:rect l="l" t="t" r="r" b="b"/>
              <a:pathLst>
                <a:path w="1583" h="1551" extrusionOk="0">
                  <a:moveTo>
                    <a:pt x="903" y="0"/>
                  </a:moveTo>
                  <a:cubicBezTo>
                    <a:pt x="330" y="0"/>
                    <a:pt x="104" y="561"/>
                    <a:pt x="104" y="561"/>
                  </a:cubicBezTo>
                  <a:cubicBezTo>
                    <a:pt x="1" y="1050"/>
                    <a:pt x="347" y="1551"/>
                    <a:pt x="816" y="1551"/>
                  </a:cubicBezTo>
                  <a:cubicBezTo>
                    <a:pt x="1000" y="1551"/>
                    <a:pt x="1202" y="1474"/>
                    <a:pt x="1404" y="1289"/>
                  </a:cubicBezTo>
                  <a:cubicBezTo>
                    <a:pt x="1523" y="1181"/>
                    <a:pt x="1559" y="812"/>
                    <a:pt x="1571" y="692"/>
                  </a:cubicBezTo>
                  <a:cubicBezTo>
                    <a:pt x="1583" y="573"/>
                    <a:pt x="1464"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flipH="1">
              <a:off x="1069914" y="2097018"/>
              <a:ext cx="320352" cy="296391"/>
            </a:xfrm>
            <a:custGeom>
              <a:avLst/>
              <a:gdLst/>
              <a:ahLst/>
              <a:cxnLst/>
              <a:rect l="l" t="t" r="r" b="b"/>
              <a:pathLst>
                <a:path w="1671" h="1546" extrusionOk="0">
                  <a:moveTo>
                    <a:pt x="322" y="0"/>
                  </a:moveTo>
                  <a:cubicBezTo>
                    <a:pt x="240" y="0"/>
                    <a:pt x="192" y="11"/>
                    <a:pt x="192" y="11"/>
                  </a:cubicBezTo>
                  <a:cubicBezTo>
                    <a:pt x="192" y="11"/>
                    <a:pt x="72" y="369"/>
                    <a:pt x="72" y="429"/>
                  </a:cubicBezTo>
                  <a:cubicBezTo>
                    <a:pt x="72" y="500"/>
                    <a:pt x="120" y="476"/>
                    <a:pt x="108" y="560"/>
                  </a:cubicBezTo>
                  <a:cubicBezTo>
                    <a:pt x="96" y="631"/>
                    <a:pt x="1" y="775"/>
                    <a:pt x="72" y="894"/>
                  </a:cubicBezTo>
                  <a:cubicBezTo>
                    <a:pt x="156" y="1037"/>
                    <a:pt x="156" y="1180"/>
                    <a:pt x="156" y="1252"/>
                  </a:cubicBezTo>
                  <a:cubicBezTo>
                    <a:pt x="156" y="1347"/>
                    <a:pt x="120" y="1455"/>
                    <a:pt x="227" y="1490"/>
                  </a:cubicBezTo>
                  <a:cubicBezTo>
                    <a:pt x="289" y="1518"/>
                    <a:pt x="323" y="1546"/>
                    <a:pt x="385" y="1546"/>
                  </a:cubicBezTo>
                  <a:cubicBezTo>
                    <a:pt x="430" y="1546"/>
                    <a:pt x="489" y="1531"/>
                    <a:pt x="585" y="1490"/>
                  </a:cubicBezTo>
                  <a:cubicBezTo>
                    <a:pt x="812" y="1407"/>
                    <a:pt x="1003" y="1335"/>
                    <a:pt x="1086" y="1240"/>
                  </a:cubicBezTo>
                  <a:cubicBezTo>
                    <a:pt x="1194" y="1168"/>
                    <a:pt x="1289" y="989"/>
                    <a:pt x="1289" y="989"/>
                  </a:cubicBezTo>
                  <a:cubicBezTo>
                    <a:pt x="1289" y="989"/>
                    <a:pt x="1296" y="994"/>
                    <a:pt x="1312" y="994"/>
                  </a:cubicBezTo>
                  <a:cubicBezTo>
                    <a:pt x="1333" y="994"/>
                    <a:pt x="1367" y="987"/>
                    <a:pt x="1420" y="954"/>
                  </a:cubicBezTo>
                  <a:cubicBezTo>
                    <a:pt x="1504" y="894"/>
                    <a:pt x="1611" y="775"/>
                    <a:pt x="1611" y="775"/>
                  </a:cubicBezTo>
                  <a:cubicBezTo>
                    <a:pt x="1611" y="775"/>
                    <a:pt x="1671" y="572"/>
                    <a:pt x="1647" y="536"/>
                  </a:cubicBezTo>
                  <a:cubicBezTo>
                    <a:pt x="1639" y="532"/>
                    <a:pt x="1629" y="530"/>
                    <a:pt x="1619" y="530"/>
                  </a:cubicBezTo>
                  <a:cubicBezTo>
                    <a:pt x="1567" y="530"/>
                    <a:pt x="1492" y="572"/>
                    <a:pt x="1492" y="572"/>
                  </a:cubicBezTo>
                  <a:lnTo>
                    <a:pt x="1373" y="584"/>
                  </a:lnTo>
                  <a:cubicBezTo>
                    <a:pt x="1373" y="584"/>
                    <a:pt x="1260" y="778"/>
                    <a:pt x="1186" y="778"/>
                  </a:cubicBezTo>
                  <a:cubicBezTo>
                    <a:pt x="1181" y="778"/>
                    <a:pt x="1175" y="777"/>
                    <a:pt x="1170" y="775"/>
                  </a:cubicBezTo>
                  <a:cubicBezTo>
                    <a:pt x="1170" y="775"/>
                    <a:pt x="1229" y="405"/>
                    <a:pt x="1074" y="285"/>
                  </a:cubicBezTo>
                  <a:cubicBezTo>
                    <a:pt x="768" y="42"/>
                    <a:pt x="481" y="0"/>
                    <a:pt x="322"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flipH="1">
              <a:off x="838901" y="2442101"/>
              <a:ext cx="361570" cy="979664"/>
            </a:xfrm>
            <a:custGeom>
              <a:avLst/>
              <a:gdLst/>
              <a:ahLst/>
              <a:cxnLst/>
              <a:rect l="l" t="t" r="r" b="b"/>
              <a:pathLst>
                <a:path w="1886" h="5110" extrusionOk="0">
                  <a:moveTo>
                    <a:pt x="741" y="1"/>
                  </a:moveTo>
                  <a:cubicBezTo>
                    <a:pt x="634" y="1"/>
                    <a:pt x="546" y="52"/>
                    <a:pt x="502" y="156"/>
                  </a:cubicBezTo>
                  <a:cubicBezTo>
                    <a:pt x="430" y="418"/>
                    <a:pt x="550" y="681"/>
                    <a:pt x="633" y="967"/>
                  </a:cubicBezTo>
                  <a:cubicBezTo>
                    <a:pt x="633" y="967"/>
                    <a:pt x="717" y="1134"/>
                    <a:pt x="872" y="1587"/>
                  </a:cubicBezTo>
                  <a:cubicBezTo>
                    <a:pt x="1039" y="2053"/>
                    <a:pt x="1087" y="2410"/>
                    <a:pt x="1087" y="2410"/>
                  </a:cubicBezTo>
                  <a:lnTo>
                    <a:pt x="609" y="3854"/>
                  </a:lnTo>
                  <a:lnTo>
                    <a:pt x="239" y="4307"/>
                  </a:lnTo>
                  <a:lnTo>
                    <a:pt x="120" y="4725"/>
                  </a:lnTo>
                  <a:cubicBezTo>
                    <a:pt x="120" y="4725"/>
                    <a:pt x="61" y="4785"/>
                    <a:pt x="25" y="4832"/>
                  </a:cubicBezTo>
                  <a:cubicBezTo>
                    <a:pt x="1" y="4892"/>
                    <a:pt x="1" y="4952"/>
                    <a:pt x="1" y="4952"/>
                  </a:cubicBezTo>
                  <a:cubicBezTo>
                    <a:pt x="1" y="4952"/>
                    <a:pt x="11" y="4978"/>
                    <a:pt x="33" y="4978"/>
                  </a:cubicBezTo>
                  <a:cubicBezTo>
                    <a:pt x="43" y="4978"/>
                    <a:pt x="57" y="4971"/>
                    <a:pt x="72" y="4952"/>
                  </a:cubicBezTo>
                  <a:lnTo>
                    <a:pt x="204" y="4773"/>
                  </a:lnTo>
                  <a:lnTo>
                    <a:pt x="311" y="4510"/>
                  </a:lnTo>
                  <a:lnTo>
                    <a:pt x="216" y="4797"/>
                  </a:lnTo>
                  <a:cubicBezTo>
                    <a:pt x="216" y="4797"/>
                    <a:pt x="144" y="4916"/>
                    <a:pt x="144" y="4987"/>
                  </a:cubicBezTo>
                  <a:cubicBezTo>
                    <a:pt x="132" y="5059"/>
                    <a:pt x="180" y="5083"/>
                    <a:pt x="180" y="5083"/>
                  </a:cubicBezTo>
                  <a:cubicBezTo>
                    <a:pt x="192" y="5083"/>
                    <a:pt x="275" y="4928"/>
                    <a:pt x="275" y="4928"/>
                  </a:cubicBezTo>
                  <a:lnTo>
                    <a:pt x="430" y="4570"/>
                  </a:lnTo>
                  <a:lnTo>
                    <a:pt x="311" y="4940"/>
                  </a:lnTo>
                  <a:lnTo>
                    <a:pt x="204" y="5083"/>
                  </a:lnTo>
                  <a:cubicBezTo>
                    <a:pt x="204" y="5083"/>
                    <a:pt x="204" y="5109"/>
                    <a:pt x="232" y="5109"/>
                  </a:cubicBezTo>
                  <a:cubicBezTo>
                    <a:pt x="246" y="5109"/>
                    <a:pt x="267" y="5103"/>
                    <a:pt x="299" y="5083"/>
                  </a:cubicBezTo>
                  <a:cubicBezTo>
                    <a:pt x="383" y="5023"/>
                    <a:pt x="371" y="5047"/>
                    <a:pt x="418" y="4975"/>
                  </a:cubicBezTo>
                  <a:cubicBezTo>
                    <a:pt x="442" y="4940"/>
                    <a:pt x="597" y="4582"/>
                    <a:pt x="597" y="4582"/>
                  </a:cubicBezTo>
                  <a:lnTo>
                    <a:pt x="597" y="4582"/>
                  </a:lnTo>
                  <a:lnTo>
                    <a:pt x="550" y="4749"/>
                  </a:lnTo>
                  <a:cubicBezTo>
                    <a:pt x="550" y="4749"/>
                    <a:pt x="478" y="4856"/>
                    <a:pt x="490" y="4880"/>
                  </a:cubicBezTo>
                  <a:cubicBezTo>
                    <a:pt x="495" y="4896"/>
                    <a:pt x="501" y="4903"/>
                    <a:pt x="509" y="4903"/>
                  </a:cubicBezTo>
                  <a:cubicBezTo>
                    <a:pt x="520" y="4903"/>
                    <a:pt x="535" y="4893"/>
                    <a:pt x="562" y="4880"/>
                  </a:cubicBezTo>
                  <a:cubicBezTo>
                    <a:pt x="609" y="4856"/>
                    <a:pt x="657" y="4761"/>
                    <a:pt x="657" y="4761"/>
                  </a:cubicBezTo>
                  <a:cubicBezTo>
                    <a:pt x="657" y="4761"/>
                    <a:pt x="752" y="4379"/>
                    <a:pt x="776" y="4367"/>
                  </a:cubicBezTo>
                  <a:cubicBezTo>
                    <a:pt x="800" y="4343"/>
                    <a:pt x="872" y="4093"/>
                    <a:pt x="872" y="4093"/>
                  </a:cubicBezTo>
                  <a:cubicBezTo>
                    <a:pt x="872" y="4093"/>
                    <a:pt x="1313" y="3365"/>
                    <a:pt x="1444" y="3186"/>
                  </a:cubicBezTo>
                  <a:cubicBezTo>
                    <a:pt x="1886" y="2542"/>
                    <a:pt x="1635" y="2196"/>
                    <a:pt x="1588" y="1981"/>
                  </a:cubicBezTo>
                  <a:cubicBezTo>
                    <a:pt x="1552" y="1754"/>
                    <a:pt x="1504" y="1707"/>
                    <a:pt x="1444" y="1480"/>
                  </a:cubicBezTo>
                  <a:cubicBezTo>
                    <a:pt x="1385" y="1277"/>
                    <a:pt x="1409" y="490"/>
                    <a:pt x="1158" y="215"/>
                  </a:cubicBezTo>
                  <a:cubicBezTo>
                    <a:pt x="1022" y="73"/>
                    <a:pt x="869" y="1"/>
                    <a:pt x="741"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flipH="1">
              <a:off x="1078925" y="3180961"/>
              <a:ext cx="162572" cy="96049"/>
            </a:xfrm>
            <a:custGeom>
              <a:avLst/>
              <a:gdLst/>
              <a:ahLst/>
              <a:cxnLst/>
              <a:rect l="l" t="t" r="r" b="b"/>
              <a:pathLst>
                <a:path w="848" h="501" extrusionOk="0">
                  <a:moveTo>
                    <a:pt x="847" y="0"/>
                  </a:moveTo>
                  <a:cubicBezTo>
                    <a:pt x="847" y="0"/>
                    <a:pt x="692" y="36"/>
                    <a:pt x="573" y="143"/>
                  </a:cubicBezTo>
                  <a:cubicBezTo>
                    <a:pt x="513" y="179"/>
                    <a:pt x="298" y="215"/>
                    <a:pt x="251" y="298"/>
                  </a:cubicBezTo>
                  <a:cubicBezTo>
                    <a:pt x="191" y="394"/>
                    <a:pt x="72" y="418"/>
                    <a:pt x="72" y="418"/>
                  </a:cubicBezTo>
                  <a:cubicBezTo>
                    <a:pt x="72" y="418"/>
                    <a:pt x="0" y="418"/>
                    <a:pt x="96" y="477"/>
                  </a:cubicBezTo>
                  <a:cubicBezTo>
                    <a:pt x="119" y="494"/>
                    <a:pt x="144" y="500"/>
                    <a:pt x="170" y="500"/>
                  </a:cubicBezTo>
                  <a:cubicBezTo>
                    <a:pt x="236" y="500"/>
                    <a:pt x="303" y="459"/>
                    <a:pt x="346" y="441"/>
                  </a:cubicBezTo>
                  <a:cubicBezTo>
                    <a:pt x="363" y="428"/>
                    <a:pt x="381" y="423"/>
                    <a:pt x="398" y="423"/>
                  </a:cubicBezTo>
                  <a:cubicBezTo>
                    <a:pt x="441" y="423"/>
                    <a:pt x="477" y="453"/>
                    <a:pt x="477" y="453"/>
                  </a:cubicBezTo>
                  <a:lnTo>
                    <a:pt x="847" y="0"/>
                  </a:ln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flipH="1">
              <a:off x="1138547" y="2074780"/>
              <a:ext cx="164681" cy="271468"/>
            </a:xfrm>
            <a:custGeom>
              <a:avLst/>
              <a:gdLst/>
              <a:ahLst/>
              <a:cxnLst/>
              <a:rect l="l" t="t" r="r" b="b"/>
              <a:pathLst>
                <a:path w="859" h="1416" extrusionOk="0">
                  <a:moveTo>
                    <a:pt x="162" y="1"/>
                  </a:moveTo>
                  <a:cubicBezTo>
                    <a:pt x="91" y="1"/>
                    <a:pt x="33" y="21"/>
                    <a:pt x="0" y="67"/>
                  </a:cubicBezTo>
                  <a:cubicBezTo>
                    <a:pt x="0" y="67"/>
                    <a:pt x="0" y="366"/>
                    <a:pt x="179" y="461"/>
                  </a:cubicBezTo>
                  <a:cubicBezTo>
                    <a:pt x="358" y="569"/>
                    <a:pt x="549" y="664"/>
                    <a:pt x="489" y="903"/>
                  </a:cubicBezTo>
                  <a:cubicBezTo>
                    <a:pt x="430" y="1141"/>
                    <a:pt x="477" y="1225"/>
                    <a:pt x="573" y="1320"/>
                  </a:cubicBezTo>
                  <a:cubicBezTo>
                    <a:pt x="680" y="1416"/>
                    <a:pt x="752" y="1416"/>
                    <a:pt x="752" y="1416"/>
                  </a:cubicBezTo>
                  <a:cubicBezTo>
                    <a:pt x="752" y="1416"/>
                    <a:pt x="537" y="1260"/>
                    <a:pt x="656" y="1081"/>
                  </a:cubicBezTo>
                  <a:cubicBezTo>
                    <a:pt x="752" y="903"/>
                    <a:pt x="859" y="521"/>
                    <a:pt x="752" y="342"/>
                  </a:cubicBezTo>
                  <a:cubicBezTo>
                    <a:pt x="622" y="143"/>
                    <a:pt x="349"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flipH="1">
              <a:off x="1298627" y="2080339"/>
              <a:ext cx="91639" cy="101226"/>
            </a:xfrm>
            <a:custGeom>
              <a:avLst/>
              <a:gdLst/>
              <a:ahLst/>
              <a:cxnLst/>
              <a:rect l="l" t="t" r="r" b="b"/>
              <a:pathLst>
                <a:path w="478" h="528" extrusionOk="0">
                  <a:moveTo>
                    <a:pt x="333" y="0"/>
                  </a:moveTo>
                  <a:cubicBezTo>
                    <a:pt x="269" y="0"/>
                    <a:pt x="195" y="16"/>
                    <a:pt x="132" y="74"/>
                  </a:cubicBezTo>
                  <a:cubicBezTo>
                    <a:pt x="1" y="229"/>
                    <a:pt x="72" y="528"/>
                    <a:pt x="72" y="528"/>
                  </a:cubicBezTo>
                  <a:cubicBezTo>
                    <a:pt x="72" y="528"/>
                    <a:pt x="96" y="361"/>
                    <a:pt x="227" y="265"/>
                  </a:cubicBezTo>
                  <a:cubicBezTo>
                    <a:pt x="359" y="194"/>
                    <a:pt x="478" y="27"/>
                    <a:pt x="478" y="27"/>
                  </a:cubicBezTo>
                  <a:cubicBezTo>
                    <a:pt x="478" y="27"/>
                    <a:pt x="414" y="0"/>
                    <a:pt x="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flipH="1">
              <a:off x="861715" y="2430406"/>
              <a:ext cx="304439" cy="504977"/>
            </a:xfrm>
            <a:custGeom>
              <a:avLst/>
              <a:gdLst/>
              <a:ahLst/>
              <a:cxnLst/>
              <a:rect l="l" t="t" r="r" b="b"/>
              <a:pathLst>
                <a:path w="1588" h="2634" extrusionOk="0">
                  <a:moveTo>
                    <a:pt x="683" y="1"/>
                  </a:moveTo>
                  <a:cubicBezTo>
                    <a:pt x="641" y="1"/>
                    <a:pt x="597" y="12"/>
                    <a:pt x="550" y="38"/>
                  </a:cubicBezTo>
                  <a:cubicBezTo>
                    <a:pt x="1" y="336"/>
                    <a:pt x="395" y="1326"/>
                    <a:pt x="514" y="1565"/>
                  </a:cubicBezTo>
                  <a:cubicBezTo>
                    <a:pt x="633" y="1815"/>
                    <a:pt x="800" y="2340"/>
                    <a:pt x="812" y="2471"/>
                  </a:cubicBezTo>
                  <a:cubicBezTo>
                    <a:pt x="848" y="2507"/>
                    <a:pt x="872" y="2543"/>
                    <a:pt x="896" y="2579"/>
                  </a:cubicBezTo>
                  <a:cubicBezTo>
                    <a:pt x="919" y="2591"/>
                    <a:pt x="931" y="2603"/>
                    <a:pt x="967" y="2603"/>
                  </a:cubicBezTo>
                  <a:cubicBezTo>
                    <a:pt x="1020" y="2625"/>
                    <a:pt x="1083" y="2634"/>
                    <a:pt x="1146" y="2634"/>
                  </a:cubicBezTo>
                  <a:cubicBezTo>
                    <a:pt x="1182" y="2634"/>
                    <a:pt x="1219" y="2631"/>
                    <a:pt x="1253" y="2627"/>
                  </a:cubicBezTo>
                  <a:cubicBezTo>
                    <a:pt x="1456" y="2579"/>
                    <a:pt x="1576" y="2424"/>
                    <a:pt x="1588" y="2221"/>
                  </a:cubicBezTo>
                  <a:cubicBezTo>
                    <a:pt x="1504" y="1923"/>
                    <a:pt x="1337" y="1672"/>
                    <a:pt x="1325" y="1517"/>
                  </a:cubicBezTo>
                  <a:cubicBezTo>
                    <a:pt x="1314" y="1343"/>
                    <a:pt x="1134" y="1"/>
                    <a:pt x="68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3150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055" y="10102"/>
            <a:ext cx="3172975" cy="995018"/>
          </a:xfrm>
        </p:spPr>
        <p:txBody>
          <a:bodyPr/>
          <a:lstStyle/>
          <a:p>
            <a:r>
              <a:rPr lang="en-US" sz="2400" u="sng" dirty="0">
                <a:solidFill>
                  <a:srgbClr val="FF0000"/>
                </a:solidFill>
              </a:rPr>
              <a:t>Future work </a:t>
            </a:r>
          </a:p>
        </p:txBody>
      </p:sp>
      <p:pic>
        <p:nvPicPr>
          <p:cNvPr id="4" name="Picture 3">
            <a:extLst>
              <a:ext uri="{FF2B5EF4-FFF2-40B4-BE49-F238E27FC236}">
                <a16:creationId xmlns:a16="http://schemas.microsoft.com/office/drawing/2014/main" id="{63D3965C-73C2-B75B-97A2-49EA8BCF6DCD}"/>
              </a:ext>
            </a:extLst>
          </p:cNvPr>
          <p:cNvPicPr>
            <a:picLocks noChangeAspect="1"/>
          </p:cNvPicPr>
          <p:nvPr/>
        </p:nvPicPr>
        <p:blipFill>
          <a:blip r:embed="rId2"/>
          <a:stretch>
            <a:fillRect/>
          </a:stretch>
        </p:blipFill>
        <p:spPr>
          <a:xfrm>
            <a:off x="-221471" y="99208"/>
            <a:ext cx="865707" cy="847417"/>
          </a:xfrm>
          <a:prstGeom prst="rect">
            <a:avLst/>
          </a:prstGeom>
        </p:spPr>
      </p:pic>
      <p:pic>
        <p:nvPicPr>
          <p:cNvPr id="5" name="Picture 4"/>
          <p:cNvPicPr>
            <a:picLocks noChangeAspect="1"/>
          </p:cNvPicPr>
          <p:nvPr/>
        </p:nvPicPr>
        <p:blipFill>
          <a:blip r:embed="rId3"/>
          <a:stretch>
            <a:fillRect/>
          </a:stretch>
        </p:blipFill>
        <p:spPr>
          <a:xfrm>
            <a:off x="5284922" y="1141294"/>
            <a:ext cx="3719370" cy="2927011"/>
          </a:xfrm>
          <a:prstGeom prst="rect">
            <a:avLst/>
          </a:prstGeom>
        </p:spPr>
      </p:pic>
      <p:sp>
        <p:nvSpPr>
          <p:cNvPr id="6" name="TextBox 5"/>
          <p:cNvSpPr txBox="1"/>
          <p:nvPr/>
        </p:nvSpPr>
        <p:spPr>
          <a:xfrm>
            <a:off x="211382" y="2161771"/>
            <a:ext cx="3376245"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Augmented Reality (AR) Experiences:</a:t>
            </a:r>
          </a:p>
        </p:txBody>
      </p:sp>
      <p:pic>
        <p:nvPicPr>
          <p:cNvPr id="2" name="Picture 1"/>
          <p:cNvPicPr>
            <a:picLocks noChangeAspect="1"/>
          </p:cNvPicPr>
          <p:nvPr/>
        </p:nvPicPr>
        <p:blipFill>
          <a:blip r:embed="rId4"/>
          <a:stretch>
            <a:fillRect/>
          </a:stretch>
        </p:blipFill>
        <p:spPr>
          <a:xfrm>
            <a:off x="3851261" y="1141294"/>
            <a:ext cx="1433661" cy="2927011"/>
          </a:xfrm>
          <a:prstGeom prst="rect">
            <a:avLst/>
          </a:prstGeom>
        </p:spPr>
      </p:pic>
    </p:spTree>
    <p:extLst>
      <p:ext uri="{BB962C8B-B14F-4D97-AF65-F5344CB8AC3E}">
        <p14:creationId xmlns:p14="http://schemas.microsoft.com/office/powerpoint/2010/main" val="10829728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055" y="10102"/>
            <a:ext cx="3172975" cy="995018"/>
          </a:xfrm>
        </p:spPr>
        <p:txBody>
          <a:bodyPr/>
          <a:lstStyle/>
          <a:p>
            <a:r>
              <a:rPr lang="en-US" sz="2400" u="sng" dirty="0">
                <a:solidFill>
                  <a:srgbClr val="FF0000"/>
                </a:solidFill>
              </a:rPr>
              <a:t>Future work </a:t>
            </a:r>
          </a:p>
        </p:txBody>
      </p:sp>
      <p:pic>
        <p:nvPicPr>
          <p:cNvPr id="4" name="Picture 3">
            <a:extLst>
              <a:ext uri="{FF2B5EF4-FFF2-40B4-BE49-F238E27FC236}">
                <a16:creationId xmlns:a16="http://schemas.microsoft.com/office/drawing/2014/main" id="{63D3965C-73C2-B75B-97A2-49EA8BCF6DCD}"/>
              </a:ext>
            </a:extLst>
          </p:cNvPr>
          <p:cNvPicPr>
            <a:picLocks noChangeAspect="1"/>
          </p:cNvPicPr>
          <p:nvPr/>
        </p:nvPicPr>
        <p:blipFill>
          <a:blip r:embed="rId2"/>
          <a:stretch>
            <a:fillRect/>
          </a:stretch>
        </p:blipFill>
        <p:spPr>
          <a:xfrm>
            <a:off x="-221471" y="99208"/>
            <a:ext cx="865707" cy="847417"/>
          </a:xfrm>
          <a:prstGeom prst="rect">
            <a:avLst/>
          </a:prstGeom>
        </p:spPr>
      </p:pic>
      <p:sp>
        <p:nvSpPr>
          <p:cNvPr id="11" name="TextBox 10"/>
          <p:cNvSpPr txBox="1"/>
          <p:nvPr/>
        </p:nvSpPr>
        <p:spPr>
          <a:xfrm>
            <a:off x="371960" y="2340115"/>
            <a:ext cx="237436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Long-Term Sustainability: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508" y="1136662"/>
            <a:ext cx="3253126" cy="2854152"/>
          </a:xfrm>
          <a:prstGeom prst="rect">
            <a:avLst/>
          </a:prstGeom>
        </p:spPr>
      </p:pic>
    </p:spTree>
    <p:extLst>
      <p:ext uri="{BB962C8B-B14F-4D97-AF65-F5344CB8AC3E}">
        <p14:creationId xmlns:p14="http://schemas.microsoft.com/office/powerpoint/2010/main" val="345829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055" y="10102"/>
            <a:ext cx="3172975" cy="995018"/>
          </a:xfrm>
        </p:spPr>
        <p:txBody>
          <a:bodyPr/>
          <a:lstStyle/>
          <a:p>
            <a:r>
              <a:rPr lang="en-US" sz="2400" u="sng" dirty="0">
                <a:solidFill>
                  <a:srgbClr val="FF0000"/>
                </a:solidFill>
              </a:rPr>
              <a:t>Future work </a:t>
            </a:r>
          </a:p>
        </p:txBody>
      </p:sp>
      <p:pic>
        <p:nvPicPr>
          <p:cNvPr id="4" name="Picture 3">
            <a:extLst>
              <a:ext uri="{FF2B5EF4-FFF2-40B4-BE49-F238E27FC236}">
                <a16:creationId xmlns:a16="http://schemas.microsoft.com/office/drawing/2014/main" id="{63D3965C-73C2-B75B-97A2-49EA8BCF6DCD}"/>
              </a:ext>
            </a:extLst>
          </p:cNvPr>
          <p:cNvPicPr>
            <a:picLocks noChangeAspect="1"/>
          </p:cNvPicPr>
          <p:nvPr/>
        </p:nvPicPr>
        <p:blipFill>
          <a:blip r:embed="rId2"/>
          <a:stretch>
            <a:fillRect/>
          </a:stretch>
        </p:blipFill>
        <p:spPr>
          <a:xfrm>
            <a:off x="-221471" y="99208"/>
            <a:ext cx="865707" cy="847417"/>
          </a:xfrm>
          <a:prstGeom prst="rect">
            <a:avLst/>
          </a:prstGeom>
        </p:spPr>
      </p:pic>
      <p:sp>
        <p:nvSpPr>
          <p:cNvPr id="7" name="TextBox 6"/>
          <p:cNvSpPr txBox="1"/>
          <p:nvPr/>
        </p:nvSpPr>
        <p:spPr>
          <a:xfrm>
            <a:off x="321088" y="2145339"/>
            <a:ext cx="267413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3D Models and Virtual Tours:</a:t>
            </a:r>
          </a:p>
        </p:txBody>
      </p:sp>
      <p:pic>
        <p:nvPicPr>
          <p:cNvPr id="12" name="Picture 11" descr="Hands holding a tablet with a picture of a living room&#10;&#10;Description automatically generated">
            <a:extLst>
              <a:ext uri="{FF2B5EF4-FFF2-40B4-BE49-F238E27FC236}">
                <a16:creationId xmlns:a16="http://schemas.microsoft.com/office/drawing/2014/main" id="{E9601E4A-799B-B6B6-00AB-C37906F76CA0}"/>
              </a:ext>
            </a:extLst>
          </p:cNvPr>
          <p:cNvPicPr>
            <a:picLocks noChangeAspect="1"/>
          </p:cNvPicPr>
          <p:nvPr/>
        </p:nvPicPr>
        <p:blipFill>
          <a:blip r:embed="rId3"/>
          <a:stretch>
            <a:fillRect/>
          </a:stretch>
        </p:blipFill>
        <p:spPr>
          <a:xfrm>
            <a:off x="4630893" y="1238334"/>
            <a:ext cx="4513107" cy="2820692"/>
          </a:xfrm>
          <a:prstGeom prst="rect">
            <a:avLst/>
          </a:prstGeom>
        </p:spPr>
      </p:pic>
    </p:spTree>
    <p:extLst>
      <p:ext uri="{BB962C8B-B14F-4D97-AF65-F5344CB8AC3E}">
        <p14:creationId xmlns:p14="http://schemas.microsoft.com/office/powerpoint/2010/main" val="425567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41"/>
          <p:cNvSpPr txBox="1">
            <a:spLocks noGrp="1"/>
          </p:cNvSpPr>
          <p:nvPr>
            <p:ph type="title"/>
          </p:nvPr>
        </p:nvSpPr>
        <p:spPr>
          <a:xfrm>
            <a:off x="4562550" y="2296000"/>
            <a:ext cx="39501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441" name="Google Shape;441;p41"/>
          <p:cNvSpPr txBox="1">
            <a:spLocks noGrp="1"/>
          </p:cNvSpPr>
          <p:nvPr>
            <p:ph type="title" idx="2"/>
          </p:nvPr>
        </p:nvSpPr>
        <p:spPr>
          <a:xfrm>
            <a:off x="7134150" y="1066175"/>
            <a:ext cx="1378500" cy="11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grpSp>
        <p:nvGrpSpPr>
          <p:cNvPr id="442" name="Google Shape;442;p41"/>
          <p:cNvGrpSpPr/>
          <p:nvPr/>
        </p:nvGrpSpPr>
        <p:grpSpPr>
          <a:xfrm>
            <a:off x="838191" y="969699"/>
            <a:ext cx="2420245" cy="3509065"/>
            <a:chOff x="-9" y="817299"/>
            <a:chExt cx="2420245" cy="3509065"/>
          </a:xfrm>
        </p:grpSpPr>
        <p:grpSp>
          <p:nvGrpSpPr>
            <p:cNvPr id="443" name="Google Shape;443;p41"/>
            <p:cNvGrpSpPr/>
            <p:nvPr/>
          </p:nvGrpSpPr>
          <p:grpSpPr>
            <a:xfrm>
              <a:off x="59029" y="2903563"/>
              <a:ext cx="2361208" cy="1422800"/>
              <a:chOff x="606750" y="1503482"/>
              <a:chExt cx="4513011" cy="2719419"/>
            </a:xfrm>
          </p:grpSpPr>
          <p:sp>
            <p:nvSpPr>
              <p:cNvPr id="444" name="Google Shape;444;p41"/>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1"/>
            <p:cNvGrpSpPr/>
            <p:nvPr/>
          </p:nvGrpSpPr>
          <p:grpSpPr>
            <a:xfrm>
              <a:off x="-9" y="993811"/>
              <a:ext cx="617899" cy="2177112"/>
              <a:chOff x="5560250" y="743962"/>
              <a:chExt cx="715741" cy="2521849"/>
            </a:xfrm>
          </p:grpSpPr>
          <p:sp>
            <p:nvSpPr>
              <p:cNvPr id="448" name="Google Shape;448;p41"/>
              <p:cNvSpPr/>
              <p:nvPr/>
            </p:nvSpPr>
            <p:spPr>
              <a:xfrm>
                <a:off x="5560250" y="1121704"/>
                <a:ext cx="68313" cy="2144107"/>
              </a:xfrm>
              <a:custGeom>
                <a:avLst/>
                <a:gdLst/>
                <a:ahLst/>
                <a:cxnLst/>
                <a:rect l="l" t="t" r="r" b="b"/>
                <a:pathLst>
                  <a:path w="287" h="9008" extrusionOk="0">
                    <a:moveTo>
                      <a:pt x="0" y="0"/>
                    </a:moveTo>
                    <a:lnTo>
                      <a:pt x="0" y="8852"/>
                    </a:lnTo>
                    <a:lnTo>
                      <a:pt x="287" y="9007"/>
                    </a:lnTo>
                    <a:lnTo>
                      <a:pt x="287" y="143"/>
                    </a:lnTo>
                    <a:lnTo>
                      <a:pt x="0"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41"/>
              <p:cNvGrpSpPr/>
              <p:nvPr/>
            </p:nvGrpSpPr>
            <p:grpSpPr>
              <a:xfrm>
                <a:off x="5560250" y="743962"/>
                <a:ext cx="715741" cy="2521848"/>
                <a:chOff x="5560250" y="743962"/>
                <a:chExt cx="715741" cy="2521848"/>
              </a:xfrm>
            </p:grpSpPr>
            <p:sp>
              <p:nvSpPr>
                <p:cNvPr id="450" name="Google Shape;450;p41"/>
                <p:cNvSpPr/>
                <p:nvPr/>
              </p:nvSpPr>
              <p:spPr>
                <a:xfrm>
                  <a:off x="5628325" y="780855"/>
                  <a:ext cx="647666" cy="2484955"/>
                </a:xfrm>
                <a:custGeom>
                  <a:avLst/>
                  <a:gdLst/>
                  <a:ahLst/>
                  <a:cxnLst/>
                  <a:rect l="l" t="t" r="r" b="b"/>
                  <a:pathLst>
                    <a:path w="2721" h="10440" extrusionOk="0">
                      <a:moveTo>
                        <a:pt x="2721" y="0"/>
                      </a:moveTo>
                      <a:lnTo>
                        <a:pt x="1" y="1575"/>
                      </a:lnTo>
                      <a:lnTo>
                        <a:pt x="1" y="10439"/>
                      </a:lnTo>
                      <a:lnTo>
                        <a:pt x="2721" y="8853"/>
                      </a:lnTo>
                      <a:lnTo>
                        <a:pt x="2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5560250" y="743962"/>
                  <a:ext cx="715741" cy="412017"/>
                </a:xfrm>
                <a:custGeom>
                  <a:avLst/>
                  <a:gdLst/>
                  <a:ahLst/>
                  <a:cxnLst/>
                  <a:rect l="l" t="t" r="r" b="b"/>
                  <a:pathLst>
                    <a:path w="3007" h="1731" extrusionOk="0">
                      <a:moveTo>
                        <a:pt x="2709" y="0"/>
                      </a:moveTo>
                      <a:lnTo>
                        <a:pt x="0" y="1587"/>
                      </a:lnTo>
                      <a:lnTo>
                        <a:pt x="287" y="1730"/>
                      </a:lnTo>
                      <a:lnTo>
                        <a:pt x="3007" y="155"/>
                      </a:lnTo>
                      <a:lnTo>
                        <a:pt x="2709" y="0"/>
                      </a:lnTo>
                      <a:close/>
                    </a:path>
                  </a:pathLst>
                </a:custGeom>
                <a:solidFill>
                  <a:srgbClr val="ADAD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5733531" y="1012928"/>
                  <a:ext cx="433682" cy="1933695"/>
                </a:xfrm>
                <a:custGeom>
                  <a:avLst/>
                  <a:gdLst/>
                  <a:ahLst/>
                  <a:cxnLst/>
                  <a:rect l="l" t="t" r="r" b="b"/>
                  <a:pathLst>
                    <a:path w="1822" h="8124" extrusionOk="0">
                      <a:moveTo>
                        <a:pt x="1362" y="0"/>
                      </a:moveTo>
                      <a:cubicBezTo>
                        <a:pt x="1352" y="0"/>
                        <a:pt x="1339" y="6"/>
                        <a:pt x="1324" y="16"/>
                      </a:cubicBezTo>
                      <a:cubicBezTo>
                        <a:pt x="823" y="720"/>
                        <a:pt x="465" y="1602"/>
                        <a:pt x="370" y="2449"/>
                      </a:cubicBezTo>
                      <a:cubicBezTo>
                        <a:pt x="370" y="2478"/>
                        <a:pt x="383" y="2494"/>
                        <a:pt x="399" y="2494"/>
                      </a:cubicBezTo>
                      <a:cubicBezTo>
                        <a:pt x="409" y="2494"/>
                        <a:pt x="420" y="2487"/>
                        <a:pt x="430" y="2473"/>
                      </a:cubicBezTo>
                      <a:cubicBezTo>
                        <a:pt x="513" y="2318"/>
                        <a:pt x="573" y="2175"/>
                        <a:pt x="644" y="2020"/>
                      </a:cubicBezTo>
                      <a:lnTo>
                        <a:pt x="644" y="2020"/>
                      </a:lnTo>
                      <a:cubicBezTo>
                        <a:pt x="191" y="3702"/>
                        <a:pt x="0" y="5420"/>
                        <a:pt x="0" y="6947"/>
                      </a:cubicBezTo>
                      <a:cubicBezTo>
                        <a:pt x="0" y="6974"/>
                        <a:pt x="15" y="6989"/>
                        <a:pt x="34" y="6989"/>
                      </a:cubicBezTo>
                      <a:cubicBezTo>
                        <a:pt x="56" y="6989"/>
                        <a:pt x="83" y="6968"/>
                        <a:pt x="96" y="6923"/>
                      </a:cubicBezTo>
                      <a:cubicBezTo>
                        <a:pt x="167" y="6673"/>
                        <a:pt x="227" y="6410"/>
                        <a:pt x="298" y="6148"/>
                      </a:cubicBezTo>
                      <a:lnTo>
                        <a:pt x="298" y="6148"/>
                      </a:lnTo>
                      <a:cubicBezTo>
                        <a:pt x="298" y="6207"/>
                        <a:pt x="298" y="6267"/>
                        <a:pt x="286" y="6351"/>
                      </a:cubicBezTo>
                      <a:cubicBezTo>
                        <a:pt x="251" y="6923"/>
                        <a:pt x="227" y="7508"/>
                        <a:pt x="179" y="8092"/>
                      </a:cubicBezTo>
                      <a:cubicBezTo>
                        <a:pt x="179" y="8114"/>
                        <a:pt x="187" y="8123"/>
                        <a:pt x="197" y="8123"/>
                      </a:cubicBezTo>
                      <a:cubicBezTo>
                        <a:pt x="216" y="8123"/>
                        <a:pt x="243" y="8095"/>
                        <a:pt x="251" y="8057"/>
                      </a:cubicBezTo>
                      <a:cubicBezTo>
                        <a:pt x="656" y="5468"/>
                        <a:pt x="1169" y="2855"/>
                        <a:pt x="1802" y="218"/>
                      </a:cubicBezTo>
                      <a:cubicBezTo>
                        <a:pt x="1821" y="179"/>
                        <a:pt x="1808" y="156"/>
                        <a:pt x="1790" y="156"/>
                      </a:cubicBezTo>
                      <a:cubicBezTo>
                        <a:pt x="1786" y="156"/>
                        <a:pt x="1782" y="157"/>
                        <a:pt x="1778" y="159"/>
                      </a:cubicBezTo>
                      <a:cubicBezTo>
                        <a:pt x="1599" y="266"/>
                        <a:pt x="1432" y="421"/>
                        <a:pt x="1324" y="648"/>
                      </a:cubicBezTo>
                      <a:cubicBezTo>
                        <a:pt x="1360" y="445"/>
                        <a:pt x="1384" y="230"/>
                        <a:pt x="1384" y="40"/>
                      </a:cubicBezTo>
                      <a:cubicBezTo>
                        <a:pt x="1384" y="12"/>
                        <a:pt x="1376" y="0"/>
                        <a:pt x="136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5841356" y="1229291"/>
                  <a:ext cx="357990" cy="1677345"/>
                </a:xfrm>
                <a:custGeom>
                  <a:avLst/>
                  <a:gdLst/>
                  <a:ahLst/>
                  <a:cxnLst/>
                  <a:rect l="l" t="t" r="r" b="b"/>
                  <a:pathLst>
                    <a:path w="1504" h="7047" extrusionOk="0">
                      <a:moveTo>
                        <a:pt x="1244" y="1"/>
                      </a:moveTo>
                      <a:cubicBezTo>
                        <a:pt x="1237" y="1"/>
                        <a:pt x="1228" y="5"/>
                        <a:pt x="1217" y="13"/>
                      </a:cubicBezTo>
                      <a:cubicBezTo>
                        <a:pt x="1110" y="85"/>
                        <a:pt x="931" y="586"/>
                        <a:pt x="895" y="729"/>
                      </a:cubicBezTo>
                      <a:cubicBezTo>
                        <a:pt x="788" y="1039"/>
                        <a:pt x="681" y="1338"/>
                        <a:pt x="597" y="1648"/>
                      </a:cubicBezTo>
                      <a:cubicBezTo>
                        <a:pt x="251" y="2841"/>
                        <a:pt x="36" y="4034"/>
                        <a:pt x="0" y="5155"/>
                      </a:cubicBezTo>
                      <a:cubicBezTo>
                        <a:pt x="0" y="5179"/>
                        <a:pt x="9" y="5191"/>
                        <a:pt x="23" y="5191"/>
                      </a:cubicBezTo>
                      <a:cubicBezTo>
                        <a:pt x="36" y="5191"/>
                        <a:pt x="54" y="5179"/>
                        <a:pt x="72" y="5155"/>
                      </a:cubicBezTo>
                      <a:cubicBezTo>
                        <a:pt x="191" y="4905"/>
                        <a:pt x="311" y="4630"/>
                        <a:pt x="418" y="4368"/>
                      </a:cubicBezTo>
                      <a:lnTo>
                        <a:pt x="418" y="4368"/>
                      </a:lnTo>
                      <a:cubicBezTo>
                        <a:pt x="239" y="5298"/>
                        <a:pt x="191" y="6217"/>
                        <a:pt x="263" y="7016"/>
                      </a:cubicBezTo>
                      <a:cubicBezTo>
                        <a:pt x="263" y="7037"/>
                        <a:pt x="272" y="7047"/>
                        <a:pt x="283" y="7047"/>
                      </a:cubicBezTo>
                      <a:cubicBezTo>
                        <a:pt x="298" y="7047"/>
                        <a:pt x="316" y="7031"/>
                        <a:pt x="323" y="7004"/>
                      </a:cubicBezTo>
                      <a:cubicBezTo>
                        <a:pt x="752" y="5275"/>
                        <a:pt x="1098" y="3592"/>
                        <a:pt x="1313" y="1898"/>
                      </a:cubicBezTo>
                      <a:cubicBezTo>
                        <a:pt x="1313" y="1866"/>
                        <a:pt x="1298" y="1847"/>
                        <a:pt x="1279" y="1847"/>
                      </a:cubicBezTo>
                      <a:cubicBezTo>
                        <a:pt x="1264" y="1847"/>
                        <a:pt x="1245" y="1860"/>
                        <a:pt x="1229" y="1886"/>
                      </a:cubicBezTo>
                      <a:lnTo>
                        <a:pt x="1098" y="2161"/>
                      </a:lnTo>
                      <a:cubicBezTo>
                        <a:pt x="1158" y="1863"/>
                        <a:pt x="1217" y="1540"/>
                        <a:pt x="1277" y="1242"/>
                      </a:cubicBezTo>
                      <a:cubicBezTo>
                        <a:pt x="1325" y="1051"/>
                        <a:pt x="1504" y="347"/>
                        <a:pt x="1456" y="168"/>
                      </a:cubicBezTo>
                      <a:cubicBezTo>
                        <a:pt x="1449" y="142"/>
                        <a:pt x="1440" y="131"/>
                        <a:pt x="1430" y="131"/>
                      </a:cubicBezTo>
                      <a:cubicBezTo>
                        <a:pt x="1362" y="131"/>
                        <a:pt x="1224" y="582"/>
                        <a:pt x="1193" y="634"/>
                      </a:cubicBezTo>
                      <a:cubicBezTo>
                        <a:pt x="1204" y="513"/>
                        <a:pt x="1326" y="1"/>
                        <a:pt x="1244"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41"/>
            <p:cNvGrpSpPr/>
            <p:nvPr/>
          </p:nvGrpSpPr>
          <p:grpSpPr>
            <a:xfrm>
              <a:off x="769741" y="817299"/>
              <a:ext cx="617899" cy="1757923"/>
              <a:chOff x="6451887" y="539500"/>
              <a:chExt cx="715741" cy="2036283"/>
            </a:xfrm>
          </p:grpSpPr>
          <p:sp>
            <p:nvSpPr>
              <p:cNvPr id="455" name="Google Shape;455;p41"/>
              <p:cNvSpPr/>
              <p:nvPr/>
            </p:nvSpPr>
            <p:spPr>
              <a:xfrm>
                <a:off x="6451887" y="914386"/>
                <a:ext cx="65457" cy="1661397"/>
              </a:xfrm>
              <a:custGeom>
                <a:avLst/>
                <a:gdLst/>
                <a:ahLst/>
                <a:cxnLst/>
                <a:rect l="l" t="t" r="r" b="b"/>
                <a:pathLst>
                  <a:path w="275" h="6980" extrusionOk="0">
                    <a:moveTo>
                      <a:pt x="0" y="0"/>
                    </a:moveTo>
                    <a:lnTo>
                      <a:pt x="0" y="6848"/>
                    </a:lnTo>
                    <a:lnTo>
                      <a:pt x="275" y="6979"/>
                    </a:lnTo>
                    <a:lnTo>
                      <a:pt x="275" y="131"/>
                    </a:lnTo>
                    <a:lnTo>
                      <a:pt x="0" y="0"/>
                    </a:ln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41"/>
              <p:cNvGrpSpPr/>
              <p:nvPr/>
            </p:nvGrpSpPr>
            <p:grpSpPr>
              <a:xfrm>
                <a:off x="6451887" y="539500"/>
                <a:ext cx="715741" cy="2036283"/>
                <a:chOff x="6451887" y="539500"/>
                <a:chExt cx="715741" cy="2036283"/>
              </a:xfrm>
            </p:grpSpPr>
            <p:sp>
              <p:nvSpPr>
                <p:cNvPr id="457" name="Google Shape;457;p41"/>
                <p:cNvSpPr/>
                <p:nvPr/>
              </p:nvSpPr>
              <p:spPr>
                <a:xfrm>
                  <a:off x="6517106" y="573537"/>
                  <a:ext cx="650522" cy="2002245"/>
                </a:xfrm>
                <a:custGeom>
                  <a:avLst/>
                  <a:gdLst/>
                  <a:ahLst/>
                  <a:cxnLst/>
                  <a:rect l="l" t="t" r="r" b="b"/>
                  <a:pathLst>
                    <a:path w="2733" h="8412" extrusionOk="0">
                      <a:moveTo>
                        <a:pt x="2733" y="1"/>
                      </a:moveTo>
                      <a:lnTo>
                        <a:pt x="1" y="1563"/>
                      </a:lnTo>
                      <a:lnTo>
                        <a:pt x="1" y="8411"/>
                      </a:lnTo>
                      <a:lnTo>
                        <a:pt x="2733" y="6848"/>
                      </a:lnTo>
                      <a:lnTo>
                        <a:pt x="2733" y="1"/>
                      </a:ln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6451887" y="539500"/>
                  <a:ext cx="715741" cy="406304"/>
                </a:xfrm>
                <a:custGeom>
                  <a:avLst/>
                  <a:gdLst/>
                  <a:ahLst/>
                  <a:cxnLst/>
                  <a:rect l="l" t="t" r="r" b="b"/>
                  <a:pathLst>
                    <a:path w="3007" h="1707" extrusionOk="0">
                      <a:moveTo>
                        <a:pt x="2721" y="0"/>
                      </a:moveTo>
                      <a:lnTo>
                        <a:pt x="0" y="1575"/>
                      </a:lnTo>
                      <a:lnTo>
                        <a:pt x="275" y="1706"/>
                      </a:lnTo>
                      <a:lnTo>
                        <a:pt x="3007" y="144"/>
                      </a:lnTo>
                      <a:lnTo>
                        <a:pt x="2721"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6693243" y="856785"/>
                  <a:ext cx="417734" cy="517223"/>
                </a:xfrm>
                <a:custGeom>
                  <a:avLst/>
                  <a:gdLst/>
                  <a:ahLst/>
                  <a:cxnLst/>
                  <a:rect l="l" t="t" r="r" b="b"/>
                  <a:pathLst>
                    <a:path w="1755" h="2173" extrusionOk="0">
                      <a:moveTo>
                        <a:pt x="843" y="1"/>
                      </a:moveTo>
                      <a:cubicBezTo>
                        <a:pt x="772" y="1"/>
                        <a:pt x="759" y="76"/>
                        <a:pt x="776" y="171"/>
                      </a:cubicBezTo>
                      <a:cubicBezTo>
                        <a:pt x="740" y="159"/>
                        <a:pt x="716" y="159"/>
                        <a:pt x="681" y="159"/>
                      </a:cubicBezTo>
                      <a:cubicBezTo>
                        <a:pt x="664" y="156"/>
                        <a:pt x="647" y="155"/>
                        <a:pt x="632" y="155"/>
                      </a:cubicBezTo>
                      <a:cubicBezTo>
                        <a:pt x="411" y="155"/>
                        <a:pt x="364" y="387"/>
                        <a:pt x="442" y="588"/>
                      </a:cubicBezTo>
                      <a:cubicBezTo>
                        <a:pt x="370" y="534"/>
                        <a:pt x="293" y="496"/>
                        <a:pt x="224" y="496"/>
                      </a:cubicBezTo>
                      <a:cubicBezTo>
                        <a:pt x="156" y="496"/>
                        <a:pt x="96" y="534"/>
                        <a:pt x="60" y="636"/>
                      </a:cubicBezTo>
                      <a:cubicBezTo>
                        <a:pt x="1" y="767"/>
                        <a:pt x="96" y="934"/>
                        <a:pt x="191" y="1030"/>
                      </a:cubicBezTo>
                      <a:cubicBezTo>
                        <a:pt x="203" y="1053"/>
                        <a:pt x="215" y="1077"/>
                        <a:pt x="251" y="1089"/>
                      </a:cubicBezTo>
                      <a:cubicBezTo>
                        <a:pt x="203" y="1077"/>
                        <a:pt x="144" y="1065"/>
                        <a:pt x="96" y="1053"/>
                      </a:cubicBezTo>
                      <a:cubicBezTo>
                        <a:pt x="91" y="1049"/>
                        <a:pt x="87" y="1047"/>
                        <a:pt x="82" y="1047"/>
                      </a:cubicBezTo>
                      <a:cubicBezTo>
                        <a:pt x="61" y="1047"/>
                        <a:pt x="41" y="1084"/>
                        <a:pt x="60" y="1113"/>
                      </a:cubicBezTo>
                      <a:cubicBezTo>
                        <a:pt x="275" y="1543"/>
                        <a:pt x="907" y="1984"/>
                        <a:pt x="1623" y="2163"/>
                      </a:cubicBezTo>
                      <a:cubicBezTo>
                        <a:pt x="1636" y="2170"/>
                        <a:pt x="1648" y="2173"/>
                        <a:pt x="1657" y="2173"/>
                      </a:cubicBezTo>
                      <a:cubicBezTo>
                        <a:pt x="1682" y="2173"/>
                        <a:pt x="1695" y="2153"/>
                        <a:pt x="1695" y="2127"/>
                      </a:cubicBezTo>
                      <a:cubicBezTo>
                        <a:pt x="1695" y="1745"/>
                        <a:pt x="1611" y="1328"/>
                        <a:pt x="1396" y="1006"/>
                      </a:cubicBezTo>
                      <a:lnTo>
                        <a:pt x="1396" y="1006"/>
                      </a:lnTo>
                      <a:cubicBezTo>
                        <a:pt x="1492" y="1053"/>
                        <a:pt x="1575" y="1077"/>
                        <a:pt x="1683" y="1089"/>
                      </a:cubicBezTo>
                      <a:cubicBezTo>
                        <a:pt x="1730" y="1053"/>
                        <a:pt x="1754" y="1006"/>
                        <a:pt x="1742" y="970"/>
                      </a:cubicBezTo>
                      <a:cubicBezTo>
                        <a:pt x="1563" y="636"/>
                        <a:pt x="1289" y="230"/>
                        <a:pt x="955" y="39"/>
                      </a:cubicBezTo>
                      <a:cubicBezTo>
                        <a:pt x="908" y="12"/>
                        <a:pt x="871" y="1"/>
                        <a:pt x="843"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6599462" y="1391860"/>
                  <a:ext cx="490093" cy="610766"/>
                </a:xfrm>
                <a:custGeom>
                  <a:avLst/>
                  <a:gdLst/>
                  <a:ahLst/>
                  <a:cxnLst/>
                  <a:rect l="l" t="t" r="r" b="b"/>
                  <a:pathLst>
                    <a:path w="2059" h="2566" extrusionOk="0">
                      <a:moveTo>
                        <a:pt x="185" y="1"/>
                      </a:moveTo>
                      <a:cubicBezTo>
                        <a:pt x="159" y="1"/>
                        <a:pt x="139" y="20"/>
                        <a:pt x="156" y="46"/>
                      </a:cubicBezTo>
                      <a:cubicBezTo>
                        <a:pt x="192" y="237"/>
                        <a:pt x="251" y="428"/>
                        <a:pt x="359" y="595"/>
                      </a:cubicBezTo>
                      <a:cubicBezTo>
                        <a:pt x="255" y="519"/>
                        <a:pt x="152" y="459"/>
                        <a:pt x="83" y="459"/>
                      </a:cubicBezTo>
                      <a:cubicBezTo>
                        <a:pt x="33" y="459"/>
                        <a:pt x="1" y="491"/>
                        <a:pt x="1" y="571"/>
                      </a:cubicBezTo>
                      <a:cubicBezTo>
                        <a:pt x="1" y="678"/>
                        <a:pt x="60" y="810"/>
                        <a:pt x="132" y="953"/>
                      </a:cubicBezTo>
                      <a:cubicBezTo>
                        <a:pt x="108" y="929"/>
                        <a:pt x="96" y="917"/>
                        <a:pt x="60" y="905"/>
                      </a:cubicBezTo>
                      <a:cubicBezTo>
                        <a:pt x="56" y="903"/>
                        <a:pt x="52" y="902"/>
                        <a:pt x="48" y="902"/>
                      </a:cubicBezTo>
                      <a:cubicBezTo>
                        <a:pt x="29" y="902"/>
                        <a:pt x="13" y="923"/>
                        <a:pt x="13" y="953"/>
                      </a:cubicBezTo>
                      <a:cubicBezTo>
                        <a:pt x="335" y="1621"/>
                        <a:pt x="836" y="2206"/>
                        <a:pt x="1480" y="2563"/>
                      </a:cubicBezTo>
                      <a:cubicBezTo>
                        <a:pt x="1483" y="2565"/>
                        <a:pt x="1487" y="2566"/>
                        <a:pt x="1490" y="2566"/>
                      </a:cubicBezTo>
                      <a:cubicBezTo>
                        <a:pt x="1510" y="2566"/>
                        <a:pt x="1528" y="2538"/>
                        <a:pt x="1528" y="2528"/>
                      </a:cubicBezTo>
                      <a:cubicBezTo>
                        <a:pt x="1492" y="2456"/>
                        <a:pt x="1480" y="2361"/>
                        <a:pt x="1444" y="2289"/>
                      </a:cubicBezTo>
                      <a:lnTo>
                        <a:pt x="1444" y="2289"/>
                      </a:lnTo>
                      <a:cubicBezTo>
                        <a:pt x="1490" y="2317"/>
                        <a:pt x="1533" y="2332"/>
                        <a:pt x="1570" y="2332"/>
                      </a:cubicBezTo>
                      <a:cubicBezTo>
                        <a:pt x="1611" y="2332"/>
                        <a:pt x="1646" y="2315"/>
                        <a:pt x="1671" y="2277"/>
                      </a:cubicBezTo>
                      <a:cubicBezTo>
                        <a:pt x="1707" y="2217"/>
                        <a:pt x="1683" y="2122"/>
                        <a:pt x="1659" y="2050"/>
                      </a:cubicBezTo>
                      <a:lnTo>
                        <a:pt x="1659" y="2050"/>
                      </a:lnTo>
                      <a:cubicBezTo>
                        <a:pt x="1766" y="2170"/>
                        <a:pt x="1886" y="2289"/>
                        <a:pt x="1981" y="2396"/>
                      </a:cubicBezTo>
                      <a:cubicBezTo>
                        <a:pt x="1990" y="2405"/>
                        <a:pt x="2000" y="2409"/>
                        <a:pt x="2009" y="2409"/>
                      </a:cubicBezTo>
                      <a:cubicBezTo>
                        <a:pt x="2036" y="2409"/>
                        <a:pt x="2059" y="2376"/>
                        <a:pt x="2041" y="2349"/>
                      </a:cubicBezTo>
                      <a:cubicBezTo>
                        <a:pt x="1564" y="1478"/>
                        <a:pt x="955" y="678"/>
                        <a:pt x="216" y="10"/>
                      </a:cubicBezTo>
                      <a:cubicBezTo>
                        <a:pt x="206" y="4"/>
                        <a:pt x="195" y="1"/>
                        <a:pt x="185"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6633499" y="1139794"/>
                  <a:ext cx="494378" cy="729539"/>
                </a:xfrm>
                <a:custGeom>
                  <a:avLst/>
                  <a:gdLst/>
                  <a:ahLst/>
                  <a:cxnLst/>
                  <a:rect l="l" t="t" r="r" b="b"/>
                  <a:pathLst>
                    <a:path w="2077" h="3065" extrusionOk="0">
                      <a:moveTo>
                        <a:pt x="732" y="1"/>
                      </a:moveTo>
                      <a:cubicBezTo>
                        <a:pt x="714" y="1"/>
                        <a:pt x="693" y="12"/>
                        <a:pt x="693" y="43"/>
                      </a:cubicBezTo>
                      <a:cubicBezTo>
                        <a:pt x="693" y="103"/>
                        <a:pt x="705" y="163"/>
                        <a:pt x="729" y="210"/>
                      </a:cubicBezTo>
                      <a:cubicBezTo>
                        <a:pt x="645" y="127"/>
                        <a:pt x="574" y="91"/>
                        <a:pt x="502" y="55"/>
                      </a:cubicBezTo>
                      <a:cubicBezTo>
                        <a:pt x="473" y="47"/>
                        <a:pt x="446" y="44"/>
                        <a:pt x="424" y="44"/>
                      </a:cubicBezTo>
                      <a:cubicBezTo>
                        <a:pt x="206" y="44"/>
                        <a:pt x="273" y="381"/>
                        <a:pt x="359" y="640"/>
                      </a:cubicBezTo>
                      <a:cubicBezTo>
                        <a:pt x="275" y="533"/>
                        <a:pt x="180" y="449"/>
                        <a:pt x="84" y="366"/>
                      </a:cubicBezTo>
                      <a:cubicBezTo>
                        <a:pt x="76" y="363"/>
                        <a:pt x="67" y="361"/>
                        <a:pt x="60" y="361"/>
                      </a:cubicBezTo>
                      <a:cubicBezTo>
                        <a:pt x="39" y="361"/>
                        <a:pt x="28" y="374"/>
                        <a:pt x="37" y="401"/>
                      </a:cubicBezTo>
                      <a:cubicBezTo>
                        <a:pt x="61" y="544"/>
                        <a:pt x="108" y="700"/>
                        <a:pt x="180" y="843"/>
                      </a:cubicBezTo>
                      <a:cubicBezTo>
                        <a:pt x="144" y="819"/>
                        <a:pt x="108" y="807"/>
                        <a:pt x="49" y="783"/>
                      </a:cubicBezTo>
                      <a:cubicBezTo>
                        <a:pt x="37" y="783"/>
                        <a:pt x="1" y="807"/>
                        <a:pt x="25" y="819"/>
                      </a:cubicBezTo>
                      <a:cubicBezTo>
                        <a:pt x="275" y="1523"/>
                        <a:pt x="657" y="2131"/>
                        <a:pt x="1194" y="2656"/>
                      </a:cubicBezTo>
                      <a:cubicBezTo>
                        <a:pt x="1208" y="2666"/>
                        <a:pt x="1221" y="2671"/>
                        <a:pt x="1233" y="2671"/>
                      </a:cubicBezTo>
                      <a:cubicBezTo>
                        <a:pt x="1265" y="2671"/>
                        <a:pt x="1289" y="2643"/>
                        <a:pt x="1289" y="2608"/>
                      </a:cubicBezTo>
                      <a:lnTo>
                        <a:pt x="1289" y="2596"/>
                      </a:lnTo>
                      <a:lnTo>
                        <a:pt x="1301" y="2608"/>
                      </a:lnTo>
                      <a:cubicBezTo>
                        <a:pt x="1363" y="2670"/>
                        <a:pt x="1521" y="2890"/>
                        <a:pt x="1656" y="2890"/>
                      </a:cubicBezTo>
                      <a:cubicBezTo>
                        <a:pt x="1678" y="2890"/>
                        <a:pt x="1699" y="2884"/>
                        <a:pt x="1719" y="2871"/>
                      </a:cubicBezTo>
                      <a:cubicBezTo>
                        <a:pt x="1767" y="2847"/>
                        <a:pt x="1767" y="2799"/>
                        <a:pt x="1767" y="2752"/>
                      </a:cubicBezTo>
                      <a:cubicBezTo>
                        <a:pt x="1850" y="2859"/>
                        <a:pt x="1934" y="2954"/>
                        <a:pt x="2005" y="3050"/>
                      </a:cubicBezTo>
                      <a:cubicBezTo>
                        <a:pt x="2009" y="3061"/>
                        <a:pt x="2017" y="3065"/>
                        <a:pt x="2026" y="3065"/>
                      </a:cubicBezTo>
                      <a:cubicBezTo>
                        <a:pt x="2048" y="3065"/>
                        <a:pt x="2077" y="3043"/>
                        <a:pt x="2077" y="3026"/>
                      </a:cubicBezTo>
                      <a:cubicBezTo>
                        <a:pt x="2065" y="2692"/>
                        <a:pt x="2005" y="2358"/>
                        <a:pt x="1874" y="2036"/>
                      </a:cubicBezTo>
                      <a:lnTo>
                        <a:pt x="1874" y="2036"/>
                      </a:lnTo>
                      <a:cubicBezTo>
                        <a:pt x="1898" y="2072"/>
                        <a:pt x="1946" y="2095"/>
                        <a:pt x="1993" y="2131"/>
                      </a:cubicBezTo>
                      <a:cubicBezTo>
                        <a:pt x="1999" y="2137"/>
                        <a:pt x="2005" y="2139"/>
                        <a:pt x="2012" y="2139"/>
                      </a:cubicBezTo>
                      <a:cubicBezTo>
                        <a:pt x="2036" y="2139"/>
                        <a:pt x="2062" y="2111"/>
                        <a:pt x="2053" y="2083"/>
                      </a:cubicBezTo>
                      <a:cubicBezTo>
                        <a:pt x="1862" y="1260"/>
                        <a:pt x="1409" y="544"/>
                        <a:pt x="753" y="8"/>
                      </a:cubicBezTo>
                      <a:cubicBezTo>
                        <a:pt x="749" y="4"/>
                        <a:pt x="741" y="1"/>
                        <a:pt x="7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6610887" y="1731995"/>
                  <a:ext cx="454628" cy="491993"/>
                </a:xfrm>
                <a:custGeom>
                  <a:avLst/>
                  <a:gdLst/>
                  <a:ahLst/>
                  <a:cxnLst/>
                  <a:rect l="l" t="t" r="r" b="b"/>
                  <a:pathLst>
                    <a:path w="1910" h="2067" extrusionOk="0">
                      <a:moveTo>
                        <a:pt x="341" y="1"/>
                      </a:moveTo>
                      <a:cubicBezTo>
                        <a:pt x="204" y="1"/>
                        <a:pt x="298" y="228"/>
                        <a:pt x="382" y="419"/>
                      </a:cubicBezTo>
                      <a:lnTo>
                        <a:pt x="347" y="371"/>
                      </a:lnTo>
                      <a:cubicBezTo>
                        <a:pt x="263" y="299"/>
                        <a:pt x="203" y="240"/>
                        <a:pt x="120" y="228"/>
                      </a:cubicBezTo>
                      <a:cubicBezTo>
                        <a:pt x="108" y="228"/>
                        <a:pt x="108" y="228"/>
                        <a:pt x="84" y="240"/>
                      </a:cubicBezTo>
                      <a:cubicBezTo>
                        <a:pt x="1" y="371"/>
                        <a:pt x="120" y="550"/>
                        <a:pt x="179" y="681"/>
                      </a:cubicBezTo>
                      <a:cubicBezTo>
                        <a:pt x="203" y="741"/>
                        <a:pt x="239" y="824"/>
                        <a:pt x="263" y="884"/>
                      </a:cubicBezTo>
                      <a:cubicBezTo>
                        <a:pt x="251" y="860"/>
                        <a:pt x="239" y="848"/>
                        <a:pt x="227" y="848"/>
                      </a:cubicBezTo>
                      <a:cubicBezTo>
                        <a:pt x="210" y="843"/>
                        <a:pt x="194" y="841"/>
                        <a:pt x="179" y="841"/>
                      </a:cubicBezTo>
                      <a:cubicBezTo>
                        <a:pt x="122" y="841"/>
                        <a:pt x="84" y="877"/>
                        <a:pt x="84" y="944"/>
                      </a:cubicBezTo>
                      <a:cubicBezTo>
                        <a:pt x="84" y="1003"/>
                        <a:pt x="132" y="1075"/>
                        <a:pt x="179" y="1146"/>
                      </a:cubicBezTo>
                      <a:cubicBezTo>
                        <a:pt x="162" y="1138"/>
                        <a:pt x="145" y="1132"/>
                        <a:pt x="128" y="1132"/>
                      </a:cubicBezTo>
                      <a:cubicBezTo>
                        <a:pt x="100" y="1132"/>
                        <a:pt x="75" y="1149"/>
                        <a:pt x="60" y="1194"/>
                      </a:cubicBezTo>
                      <a:cubicBezTo>
                        <a:pt x="24" y="1278"/>
                        <a:pt x="132" y="1385"/>
                        <a:pt x="179" y="1445"/>
                      </a:cubicBezTo>
                      <a:cubicBezTo>
                        <a:pt x="275" y="1576"/>
                        <a:pt x="382" y="1683"/>
                        <a:pt x="502" y="1803"/>
                      </a:cubicBezTo>
                      <a:cubicBezTo>
                        <a:pt x="560" y="1851"/>
                        <a:pt x="761" y="2067"/>
                        <a:pt x="885" y="2067"/>
                      </a:cubicBezTo>
                      <a:cubicBezTo>
                        <a:pt x="913" y="2067"/>
                        <a:pt x="937" y="2056"/>
                        <a:pt x="955" y="2029"/>
                      </a:cubicBezTo>
                      <a:cubicBezTo>
                        <a:pt x="967" y="1993"/>
                        <a:pt x="967" y="1958"/>
                        <a:pt x="955" y="1922"/>
                      </a:cubicBezTo>
                      <a:lnTo>
                        <a:pt x="955" y="1922"/>
                      </a:lnTo>
                      <a:cubicBezTo>
                        <a:pt x="995" y="1954"/>
                        <a:pt x="1040" y="1975"/>
                        <a:pt x="1087" y="1975"/>
                      </a:cubicBezTo>
                      <a:cubicBezTo>
                        <a:pt x="1110" y="1975"/>
                        <a:pt x="1134" y="1970"/>
                        <a:pt x="1158" y="1958"/>
                      </a:cubicBezTo>
                      <a:cubicBezTo>
                        <a:pt x="1229" y="1910"/>
                        <a:pt x="1217" y="1814"/>
                        <a:pt x="1205" y="1743"/>
                      </a:cubicBezTo>
                      <a:cubicBezTo>
                        <a:pt x="1205" y="1737"/>
                        <a:pt x="1205" y="1732"/>
                        <a:pt x="1204" y="1727"/>
                      </a:cubicBezTo>
                      <a:lnTo>
                        <a:pt x="1204" y="1727"/>
                      </a:lnTo>
                      <a:cubicBezTo>
                        <a:pt x="1310" y="1807"/>
                        <a:pt x="1436" y="1876"/>
                        <a:pt x="1563" y="1934"/>
                      </a:cubicBezTo>
                      <a:cubicBezTo>
                        <a:pt x="1570" y="1938"/>
                        <a:pt x="1577" y="1940"/>
                        <a:pt x="1583" y="1940"/>
                      </a:cubicBezTo>
                      <a:cubicBezTo>
                        <a:pt x="1607" y="1940"/>
                        <a:pt x="1621" y="1908"/>
                        <a:pt x="1611" y="1898"/>
                      </a:cubicBezTo>
                      <a:cubicBezTo>
                        <a:pt x="1504" y="1731"/>
                        <a:pt x="1384" y="1576"/>
                        <a:pt x="1265" y="1421"/>
                      </a:cubicBezTo>
                      <a:lnTo>
                        <a:pt x="1265" y="1421"/>
                      </a:lnTo>
                      <a:cubicBezTo>
                        <a:pt x="1444" y="1492"/>
                        <a:pt x="1635" y="1552"/>
                        <a:pt x="1826" y="1576"/>
                      </a:cubicBezTo>
                      <a:cubicBezTo>
                        <a:pt x="1874" y="1564"/>
                        <a:pt x="1909" y="1516"/>
                        <a:pt x="1874" y="1492"/>
                      </a:cubicBezTo>
                      <a:cubicBezTo>
                        <a:pt x="1623" y="1206"/>
                        <a:pt x="1373" y="920"/>
                        <a:pt x="1098" y="657"/>
                      </a:cubicBezTo>
                      <a:cubicBezTo>
                        <a:pt x="979" y="538"/>
                        <a:pt x="860" y="419"/>
                        <a:pt x="728" y="299"/>
                      </a:cubicBezTo>
                      <a:cubicBezTo>
                        <a:pt x="657" y="228"/>
                        <a:pt x="525" y="49"/>
                        <a:pt x="406" y="13"/>
                      </a:cubicBezTo>
                      <a:cubicBezTo>
                        <a:pt x="380" y="5"/>
                        <a:pt x="359"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 name="Google Shape;463;p41"/>
            <p:cNvGrpSpPr/>
            <p:nvPr/>
          </p:nvGrpSpPr>
          <p:grpSpPr>
            <a:xfrm>
              <a:off x="987489" y="1741273"/>
              <a:ext cx="662077" cy="2187801"/>
              <a:chOff x="7232843" y="1811495"/>
              <a:chExt cx="766914" cy="2534230"/>
            </a:xfrm>
          </p:grpSpPr>
          <p:sp>
            <p:nvSpPr>
              <p:cNvPr id="464" name="Google Shape;464;p41"/>
              <p:cNvSpPr/>
              <p:nvPr/>
            </p:nvSpPr>
            <p:spPr>
              <a:xfrm>
                <a:off x="7755305" y="2240412"/>
                <a:ext cx="244452" cy="710259"/>
              </a:xfrm>
              <a:custGeom>
                <a:avLst/>
                <a:gdLst/>
                <a:ahLst/>
                <a:cxnLst/>
                <a:rect l="l" t="t" r="r" b="b"/>
                <a:pathLst>
                  <a:path w="1027" h="2984" extrusionOk="0">
                    <a:moveTo>
                      <a:pt x="561" y="1"/>
                    </a:moveTo>
                    <a:lnTo>
                      <a:pt x="84" y="358"/>
                    </a:lnTo>
                    <a:cubicBezTo>
                      <a:pt x="84" y="358"/>
                      <a:pt x="334" y="1086"/>
                      <a:pt x="501" y="1384"/>
                    </a:cubicBezTo>
                    <a:cubicBezTo>
                      <a:pt x="394" y="1587"/>
                      <a:pt x="0" y="2208"/>
                      <a:pt x="0" y="2208"/>
                    </a:cubicBezTo>
                    <a:cubicBezTo>
                      <a:pt x="0" y="2208"/>
                      <a:pt x="203" y="2840"/>
                      <a:pt x="382" y="2947"/>
                    </a:cubicBezTo>
                    <a:cubicBezTo>
                      <a:pt x="425" y="2973"/>
                      <a:pt x="471" y="2984"/>
                      <a:pt x="514" y="2984"/>
                    </a:cubicBezTo>
                    <a:cubicBezTo>
                      <a:pt x="648" y="2984"/>
                      <a:pt x="750" y="2879"/>
                      <a:pt x="633" y="2816"/>
                    </a:cubicBezTo>
                    <a:cubicBezTo>
                      <a:pt x="501" y="2721"/>
                      <a:pt x="501" y="2637"/>
                      <a:pt x="490" y="2518"/>
                    </a:cubicBezTo>
                    <a:cubicBezTo>
                      <a:pt x="466" y="2410"/>
                      <a:pt x="394" y="2291"/>
                      <a:pt x="394" y="2291"/>
                    </a:cubicBezTo>
                    <a:cubicBezTo>
                      <a:pt x="394" y="2291"/>
                      <a:pt x="788" y="1742"/>
                      <a:pt x="907" y="1587"/>
                    </a:cubicBezTo>
                    <a:cubicBezTo>
                      <a:pt x="1026" y="1444"/>
                      <a:pt x="967" y="1408"/>
                      <a:pt x="907" y="1038"/>
                    </a:cubicBezTo>
                    <a:cubicBezTo>
                      <a:pt x="812" y="537"/>
                      <a:pt x="561" y="1"/>
                      <a:pt x="56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7261168" y="2129494"/>
                <a:ext cx="353467" cy="577205"/>
              </a:xfrm>
              <a:custGeom>
                <a:avLst/>
                <a:gdLst/>
                <a:ahLst/>
                <a:cxnLst/>
                <a:rect l="l" t="t" r="r" b="b"/>
                <a:pathLst>
                  <a:path w="1485" h="2425" extrusionOk="0">
                    <a:moveTo>
                      <a:pt x="1017" y="1"/>
                    </a:moveTo>
                    <a:cubicBezTo>
                      <a:pt x="1016" y="1"/>
                      <a:pt x="1015" y="1"/>
                      <a:pt x="1015" y="1"/>
                    </a:cubicBezTo>
                    <a:cubicBezTo>
                      <a:pt x="1015" y="1"/>
                      <a:pt x="752" y="180"/>
                      <a:pt x="621" y="323"/>
                    </a:cubicBezTo>
                    <a:cubicBezTo>
                      <a:pt x="502" y="478"/>
                      <a:pt x="478" y="538"/>
                      <a:pt x="335" y="956"/>
                    </a:cubicBezTo>
                    <a:cubicBezTo>
                      <a:pt x="239" y="1254"/>
                      <a:pt x="72" y="1493"/>
                      <a:pt x="36" y="1743"/>
                    </a:cubicBezTo>
                    <a:cubicBezTo>
                      <a:pt x="1" y="1994"/>
                      <a:pt x="24" y="2113"/>
                      <a:pt x="120" y="2375"/>
                    </a:cubicBezTo>
                    <a:cubicBezTo>
                      <a:pt x="135" y="2409"/>
                      <a:pt x="155" y="2424"/>
                      <a:pt x="178" y="2424"/>
                    </a:cubicBezTo>
                    <a:cubicBezTo>
                      <a:pt x="245" y="2424"/>
                      <a:pt x="345" y="2302"/>
                      <a:pt x="478" y="2161"/>
                    </a:cubicBezTo>
                    <a:cubicBezTo>
                      <a:pt x="633" y="1982"/>
                      <a:pt x="740" y="1015"/>
                      <a:pt x="752" y="765"/>
                    </a:cubicBezTo>
                    <a:cubicBezTo>
                      <a:pt x="752" y="729"/>
                      <a:pt x="776" y="705"/>
                      <a:pt x="800" y="669"/>
                    </a:cubicBezTo>
                    <a:cubicBezTo>
                      <a:pt x="848" y="622"/>
                      <a:pt x="907" y="586"/>
                      <a:pt x="979" y="538"/>
                    </a:cubicBezTo>
                    <a:cubicBezTo>
                      <a:pt x="1086" y="478"/>
                      <a:pt x="1170" y="431"/>
                      <a:pt x="1205" y="407"/>
                    </a:cubicBezTo>
                    <a:cubicBezTo>
                      <a:pt x="1484" y="210"/>
                      <a:pt x="1062" y="1"/>
                      <a:pt x="1017"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7508237" y="2760016"/>
                <a:ext cx="437490" cy="1283655"/>
              </a:xfrm>
              <a:custGeom>
                <a:avLst/>
                <a:gdLst/>
                <a:ahLst/>
                <a:cxnLst/>
                <a:rect l="l" t="t" r="r" b="b"/>
                <a:pathLst>
                  <a:path w="1838" h="5393" extrusionOk="0">
                    <a:moveTo>
                      <a:pt x="1062" y="1"/>
                    </a:moveTo>
                    <a:cubicBezTo>
                      <a:pt x="931" y="168"/>
                      <a:pt x="108" y="514"/>
                      <a:pt x="108" y="526"/>
                    </a:cubicBezTo>
                    <a:cubicBezTo>
                      <a:pt x="0" y="943"/>
                      <a:pt x="96" y="1373"/>
                      <a:pt x="227" y="1778"/>
                    </a:cubicBezTo>
                    <a:cubicBezTo>
                      <a:pt x="299" y="2029"/>
                      <a:pt x="370" y="2446"/>
                      <a:pt x="549" y="3150"/>
                    </a:cubicBezTo>
                    <a:cubicBezTo>
                      <a:pt x="466" y="3496"/>
                      <a:pt x="573" y="4021"/>
                      <a:pt x="597" y="4403"/>
                    </a:cubicBezTo>
                    <a:cubicBezTo>
                      <a:pt x="633" y="4665"/>
                      <a:pt x="609" y="4988"/>
                      <a:pt x="657" y="5262"/>
                    </a:cubicBezTo>
                    <a:cubicBezTo>
                      <a:pt x="722" y="5327"/>
                      <a:pt x="810" y="5393"/>
                      <a:pt x="940" y="5393"/>
                    </a:cubicBezTo>
                    <a:cubicBezTo>
                      <a:pt x="999" y="5393"/>
                      <a:pt x="1067" y="5379"/>
                      <a:pt x="1146" y="5345"/>
                    </a:cubicBezTo>
                    <a:cubicBezTo>
                      <a:pt x="1170" y="5119"/>
                      <a:pt x="1182" y="4856"/>
                      <a:pt x="1241" y="4570"/>
                    </a:cubicBezTo>
                    <a:cubicBezTo>
                      <a:pt x="1325" y="4081"/>
                      <a:pt x="1432" y="3377"/>
                      <a:pt x="1122" y="3067"/>
                    </a:cubicBezTo>
                    <a:cubicBezTo>
                      <a:pt x="1480" y="2148"/>
                      <a:pt x="1360" y="1647"/>
                      <a:pt x="1301" y="1361"/>
                    </a:cubicBezTo>
                    <a:cubicBezTo>
                      <a:pt x="1838" y="800"/>
                      <a:pt x="1325" y="204"/>
                      <a:pt x="1062" y="1"/>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7502524" y="4015112"/>
                <a:ext cx="284202" cy="184705"/>
              </a:xfrm>
              <a:custGeom>
                <a:avLst/>
                <a:gdLst/>
                <a:ahLst/>
                <a:cxnLst/>
                <a:rect l="l" t="t" r="r" b="b"/>
                <a:pathLst>
                  <a:path w="1194" h="776" extrusionOk="0">
                    <a:moveTo>
                      <a:pt x="669" y="1"/>
                    </a:moveTo>
                    <a:lnTo>
                      <a:pt x="716" y="180"/>
                    </a:lnTo>
                    <a:cubicBezTo>
                      <a:pt x="643" y="159"/>
                      <a:pt x="429" y="17"/>
                      <a:pt x="290" y="17"/>
                    </a:cubicBezTo>
                    <a:cubicBezTo>
                      <a:pt x="272" y="17"/>
                      <a:pt x="255" y="19"/>
                      <a:pt x="239" y="25"/>
                    </a:cubicBezTo>
                    <a:cubicBezTo>
                      <a:pt x="60" y="96"/>
                      <a:pt x="1" y="156"/>
                      <a:pt x="36" y="275"/>
                    </a:cubicBezTo>
                    <a:cubicBezTo>
                      <a:pt x="120" y="454"/>
                      <a:pt x="299" y="562"/>
                      <a:pt x="454" y="597"/>
                    </a:cubicBezTo>
                    <a:cubicBezTo>
                      <a:pt x="638" y="622"/>
                      <a:pt x="757" y="776"/>
                      <a:pt x="902" y="776"/>
                    </a:cubicBezTo>
                    <a:cubicBezTo>
                      <a:pt x="964" y="776"/>
                      <a:pt x="1031" y="748"/>
                      <a:pt x="1110" y="669"/>
                    </a:cubicBezTo>
                    <a:cubicBezTo>
                      <a:pt x="1194" y="597"/>
                      <a:pt x="1170" y="478"/>
                      <a:pt x="1146" y="371"/>
                    </a:cubicBezTo>
                    <a:cubicBezTo>
                      <a:pt x="1146" y="299"/>
                      <a:pt x="1158" y="144"/>
                      <a:pt x="1158" y="72"/>
                    </a:cubicBezTo>
                    <a:lnTo>
                      <a:pt x="1158" y="72"/>
                    </a:lnTo>
                    <a:cubicBezTo>
                      <a:pt x="1078" y="107"/>
                      <a:pt x="1008" y="120"/>
                      <a:pt x="947" y="120"/>
                    </a:cubicBezTo>
                    <a:cubicBezTo>
                      <a:pt x="816" y="120"/>
                      <a:pt x="726" y="58"/>
                      <a:pt x="669"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7440162" y="4003449"/>
                <a:ext cx="363702" cy="210888"/>
              </a:xfrm>
              <a:custGeom>
                <a:avLst/>
                <a:gdLst/>
                <a:ahLst/>
                <a:cxnLst/>
                <a:rect l="l" t="t" r="r" b="b"/>
                <a:pathLst>
                  <a:path w="1528" h="886" extrusionOk="0">
                    <a:moveTo>
                      <a:pt x="252" y="0"/>
                    </a:moveTo>
                    <a:cubicBezTo>
                      <a:pt x="202" y="0"/>
                      <a:pt x="153" y="8"/>
                      <a:pt x="108" y="26"/>
                    </a:cubicBezTo>
                    <a:cubicBezTo>
                      <a:pt x="0" y="74"/>
                      <a:pt x="0" y="253"/>
                      <a:pt x="60" y="360"/>
                    </a:cubicBezTo>
                    <a:cubicBezTo>
                      <a:pt x="119" y="479"/>
                      <a:pt x="358" y="623"/>
                      <a:pt x="453" y="646"/>
                    </a:cubicBezTo>
                    <a:cubicBezTo>
                      <a:pt x="549" y="670"/>
                      <a:pt x="788" y="718"/>
                      <a:pt x="871" y="766"/>
                    </a:cubicBezTo>
                    <a:cubicBezTo>
                      <a:pt x="962" y="818"/>
                      <a:pt x="1066" y="886"/>
                      <a:pt x="1173" y="886"/>
                    </a:cubicBezTo>
                    <a:cubicBezTo>
                      <a:pt x="1236" y="886"/>
                      <a:pt x="1299" y="863"/>
                      <a:pt x="1360" y="801"/>
                    </a:cubicBezTo>
                    <a:cubicBezTo>
                      <a:pt x="1527" y="670"/>
                      <a:pt x="1396" y="420"/>
                      <a:pt x="1396" y="420"/>
                    </a:cubicBezTo>
                    <a:lnTo>
                      <a:pt x="1396" y="420"/>
                    </a:lnTo>
                    <a:cubicBezTo>
                      <a:pt x="1396" y="420"/>
                      <a:pt x="1241" y="479"/>
                      <a:pt x="1133" y="503"/>
                    </a:cubicBezTo>
                    <a:cubicBezTo>
                      <a:pt x="1097" y="515"/>
                      <a:pt x="1046" y="525"/>
                      <a:pt x="988" y="525"/>
                    </a:cubicBezTo>
                    <a:cubicBezTo>
                      <a:pt x="877" y="525"/>
                      <a:pt x="738" y="490"/>
                      <a:pt x="621" y="372"/>
                    </a:cubicBezTo>
                    <a:cubicBezTo>
                      <a:pt x="465" y="241"/>
                      <a:pt x="692" y="133"/>
                      <a:pt x="692" y="133"/>
                    </a:cubicBezTo>
                    <a:cubicBezTo>
                      <a:pt x="692" y="133"/>
                      <a:pt x="465" y="0"/>
                      <a:pt x="25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7366136" y="2853798"/>
                <a:ext cx="429159" cy="1320787"/>
              </a:xfrm>
              <a:custGeom>
                <a:avLst/>
                <a:gdLst/>
                <a:ahLst/>
                <a:cxnLst/>
                <a:rect l="l" t="t" r="r" b="b"/>
                <a:pathLst>
                  <a:path w="1803" h="5549" extrusionOk="0">
                    <a:moveTo>
                      <a:pt x="1313" y="0"/>
                    </a:moveTo>
                    <a:lnTo>
                      <a:pt x="1313" y="0"/>
                    </a:lnTo>
                    <a:cubicBezTo>
                      <a:pt x="1277" y="46"/>
                      <a:pt x="1183" y="59"/>
                      <a:pt x="1064" y="59"/>
                    </a:cubicBezTo>
                    <a:cubicBezTo>
                      <a:pt x="920" y="59"/>
                      <a:pt x="740" y="41"/>
                      <a:pt x="579" y="41"/>
                    </a:cubicBezTo>
                    <a:cubicBezTo>
                      <a:pt x="387" y="41"/>
                      <a:pt x="222" y="67"/>
                      <a:pt x="180" y="179"/>
                    </a:cubicBezTo>
                    <a:cubicBezTo>
                      <a:pt x="1" y="716"/>
                      <a:pt x="13" y="895"/>
                      <a:pt x="37" y="1611"/>
                    </a:cubicBezTo>
                    <a:cubicBezTo>
                      <a:pt x="49" y="1873"/>
                      <a:pt x="73" y="2625"/>
                      <a:pt x="251" y="3329"/>
                    </a:cubicBezTo>
                    <a:cubicBezTo>
                      <a:pt x="168" y="3663"/>
                      <a:pt x="275" y="4188"/>
                      <a:pt x="299" y="4582"/>
                    </a:cubicBezTo>
                    <a:cubicBezTo>
                      <a:pt x="335" y="4844"/>
                      <a:pt x="311" y="5154"/>
                      <a:pt x="359" y="5441"/>
                    </a:cubicBezTo>
                    <a:cubicBezTo>
                      <a:pt x="432" y="5489"/>
                      <a:pt x="521" y="5548"/>
                      <a:pt x="652" y="5548"/>
                    </a:cubicBezTo>
                    <a:cubicBezTo>
                      <a:pt x="715" y="5548"/>
                      <a:pt x="787" y="5535"/>
                      <a:pt x="872" y="5500"/>
                    </a:cubicBezTo>
                    <a:cubicBezTo>
                      <a:pt x="884" y="5274"/>
                      <a:pt x="896" y="5011"/>
                      <a:pt x="955" y="4725"/>
                    </a:cubicBezTo>
                    <a:cubicBezTo>
                      <a:pt x="1039" y="4236"/>
                      <a:pt x="1146" y="3532"/>
                      <a:pt x="836" y="3222"/>
                    </a:cubicBezTo>
                    <a:cubicBezTo>
                      <a:pt x="1194" y="2315"/>
                      <a:pt x="1242" y="1599"/>
                      <a:pt x="1182" y="1325"/>
                    </a:cubicBezTo>
                    <a:cubicBezTo>
                      <a:pt x="1802" y="847"/>
                      <a:pt x="1588" y="191"/>
                      <a:pt x="1313"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92349" y="4148643"/>
                <a:ext cx="281346" cy="180897"/>
              </a:xfrm>
              <a:custGeom>
                <a:avLst/>
                <a:gdLst/>
                <a:ahLst/>
                <a:cxnLst/>
                <a:rect l="l" t="t" r="r" b="b"/>
                <a:pathLst>
                  <a:path w="1182" h="760" extrusionOk="0">
                    <a:moveTo>
                      <a:pt x="657" y="1"/>
                    </a:moveTo>
                    <a:lnTo>
                      <a:pt x="705" y="180"/>
                    </a:lnTo>
                    <a:cubicBezTo>
                      <a:pt x="653" y="159"/>
                      <a:pt x="435" y="24"/>
                      <a:pt x="299" y="24"/>
                    </a:cubicBezTo>
                    <a:cubicBezTo>
                      <a:pt x="276" y="24"/>
                      <a:pt x="256" y="28"/>
                      <a:pt x="239" y="36"/>
                    </a:cubicBezTo>
                    <a:cubicBezTo>
                      <a:pt x="60" y="108"/>
                      <a:pt x="1" y="168"/>
                      <a:pt x="48" y="287"/>
                    </a:cubicBezTo>
                    <a:cubicBezTo>
                      <a:pt x="120" y="466"/>
                      <a:pt x="299" y="573"/>
                      <a:pt x="466" y="597"/>
                    </a:cubicBezTo>
                    <a:cubicBezTo>
                      <a:pt x="635" y="629"/>
                      <a:pt x="750" y="760"/>
                      <a:pt x="884" y="760"/>
                    </a:cubicBezTo>
                    <a:cubicBezTo>
                      <a:pt x="949" y="760"/>
                      <a:pt x="1017" y="730"/>
                      <a:pt x="1098" y="645"/>
                    </a:cubicBezTo>
                    <a:cubicBezTo>
                      <a:pt x="1182" y="573"/>
                      <a:pt x="1158" y="466"/>
                      <a:pt x="1134" y="370"/>
                    </a:cubicBezTo>
                    <a:cubicBezTo>
                      <a:pt x="1134" y="299"/>
                      <a:pt x="1146" y="156"/>
                      <a:pt x="1146" y="72"/>
                    </a:cubicBezTo>
                    <a:lnTo>
                      <a:pt x="1146" y="72"/>
                    </a:lnTo>
                    <a:cubicBezTo>
                      <a:pt x="1063" y="108"/>
                      <a:pt x="990" y="123"/>
                      <a:pt x="926" y="123"/>
                    </a:cubicBezTo>
                    <a:cubicBezTo>
                      <a:pt x="800" y="123"/>
                      <a:pt x="713" y="64"/>
                      <a:pt x="657"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7232843" y="4135551"/>
                <a:ext cx="360846" cy="210174"/>
              </a:xfrm>
              <a:custGeom>
                <a:avLst/>
                <a:gdLst/>
                <a:ahLst/>
                <a:cxnLst/>
                <a:rect l="l" t="t" r="r" b="b"/>
                <a:pathLst>
                  <a:path w="1516" h="883" extrusionOk="0">
                    <a:moveTo>
                      <a:pt x="255" y="0"/>
                    </a:moveTo>
                    <a:cubicBezTo>
                      <a:pt x="200" y="0"/>
                      <a:pt x="146" y="9"/>
                      <a:pt x="96" y="32"/>
                    </a:cubicBezTo>
                    <a:cubicBezTo>
                      <a:pt x="0" y="68"/>
                      <a:pt x="0" y="246"/>
                      <a:pt x="60" y="354"/>
                    </a:cubicBezTo>
                    <a:cubicBezTo>
                      <a:pt x="120" y="473"/>
                      <a:pt x="358" y="628"/>
                      <a:pt x="442" y="640"/>
                    </a:cubicBezTo>
                    <a:cubicBezTo>
                      <a:pt x="549" y="664"/>
                      <a:pt x="788" y="712"/>
                      <a:pt x="859" y="759"/>
                    </a:cubicBezTo>
                    <a:cubicBezTo>
                      <a:pt x="952" y="813"/>
                      <a:pt x="1064" y="882"/>
                      <a:pt x="1174" y="882"/>
                    </a:cubicBezTo>
                    <a:cubicBezTo>
                      <a:pt x="1234" y="882"/>
                      <a:pt x="1294" y="862"/>
                      <a:pt x="1348" y="807"/>
                    </a:cubicBezTo>
                    <a:cubicBezTo>
                      <a:pt x="1515" y="664"/>
                      <a:pt x="1384" y="414"/>
                      <a:pt x="1384" y="413"/>
                    </a:cubicBezTo>
                    <a:lnTo>
                      <a:pt x="1384" y="413"/>
                    </a:lnTo>
                    <a:cubicBezTo>
                      <a:pt x="1384" y="414"/>
                      <a:pt x="1229" y="473"/>
                      <a:pt x="1134" y="509"/>
                    </a:cubicBezTo>
                    <a:cubicBezTo>
                      <a:pt x="1101" y="516"/>
                      <a:pt x="1056" y="522"/>
                      <a:pt x="1004" y="522"/>
                    </a:cubicBezTo>
                    <a:cubicBezTo>
                      <a:pt x="886" y="522"/>
                      <a:pt x="733" y="490"/>
                      <a:pt x="609" y="366"/>
                    </a:cubicBezTo>
                    <a:cubicBezTo>
                      <a:pt x="454" y="235"/>
                      <a:pt x="680" y="127"/>
                      <a:pt x="680" y="127"/>
                    </a:cubicBezTo>
                    <a:cubicBezTo>
                      <a:pt x="680" y="127"/>
                      <a:pt x="464" y="0"/>
                      <a:pt x="255"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7814811" y="2331337"/>
                <a:ext cx="130914" cy="130912"/>
              </a:xfrm>
              <a:custGeom>
                <a:avLst/>
                <a:gdLst/>
                <a:ahLst/>
                <a:cxnLst/>
                <a:rect l="l" t="t" r="r" b="b"/>
                <a:pathLst>
                  <a:path w="550" h="550" extrusionOk="0">
                    <a:moveTo>
                      <a:pt x="478" y="0"/>
                    </a:moveTo>
                    <a:lnTo>
                      <a:pt x="1" y="275"/>
                    </a:lnTo>
                    <a:lnTo>
                      <a:pt x="72" y="549"/>
                    </a:lnTo>
                    <a:cubicBezTo>
                      <a:pt x="72" y="549"/>
                      <a:pt x="251" y="489"/>
                      <a:pt x="371" y="406"/>
                    </a:cubicBezTo>
                    <a:cubicBezTo>
                      <a:pt x="490" y="310"/>
                      <a:pt x="550" y="215"/>
                      <a:pt x="550" y="215"/>
                    </a:cubicBezTo>
                    <a:lnTo>
                      <a:pt x="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95561" y="2157818"/>
                <a:ext cx="264446" cy="261825"/>
              </a:xfrm>
              <a:custGeom>
                <a:avLst/>
                <a:gdLst/>
                <a:ahLst/>
                <a:cxnLst/>
                <a:rect l="l" t="t" r="r" b="b"/>
                <a:pathLst>
                  <a:path w="1111" h="1100" extrusionOk="0">
                    <a:moveTo>
                      <a:pt x="532" y="0"/>
                    </a:moveTo>
                    <a:cubicBezTo>
                      <a:pt x="337" y="0"/>
                      <a:pt x="154" y="124"/>
                      <a:pt x="144" y="324"/>
                    </a:cubicBezTo>
                    <a:cubicBezTo>
                      <a:pt x="1" y="550"/>
                      <a:pt x="144" y="884"/>
                      <a:pt x="347" y="1028"/>
                    </a:cubicBezTo>
                    <a:cubicBezTo>
                      <a:pt x="414" y="1078"/>
                      <a:pt x="491" y="1100"/>
                      <a:pt x="569" y="1100"/>
                    </a:cubicBezTo>
                    <a:cubicBezTo>
                      <a:pt x="770" y="1100"/>
                      <a:pt x="979" y="954"/>
                      <a:pt x="1039" y="765"/>
                    </a:cubicBezTo>
                    <a:cubicBezTo>
                      <a:pt x="1110" y="479"/>
                      <a:pt x="955" y="133"/>
                      <a:pt x="681" y="25"/>
                    </a:cubicBezTo>
                    <a:cubicBezTo>
                      <a:pt x="632" y="8"/>
                      <a:pt x="582" y="0"/>
                      <a:pt x="532"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7505856" y="2140205"/>
                <a:ext cx="317763" cy="294434"/>
              </a:xfrm>
              <a:custGeom>
                <a:avLst/>
                <a:gdLst/>
                <a:ahLst/>
                <a:cxnLst/>
                <a:rect l="l" t="t" r="r" b="b"/>
                <a:pathLst>
                  <a:path w="1335" h="1237" extrusionOk="0">
                    <a:moveTo>
                      <a:pt x="791" y="1"/>
                    </a:moveTo>
                    <a:cubicBezTo>
                      <a:pt x="780" y="1"/>
                      <a:pt x="769" y="5"/>
                      <a:pt x="762" y="16"/>
                    </a:cubicBezTo>
                    <a:cubicBezTo>
                      <a:pt x="607" y="99"/>
                      <a:pt x="464" y="183"/>
                      <a:pt x="285" y="219"/>
                    </a:cubicBezTo>
                    <a:cubicBezTo>
                      <a:pt x="440" y="696"/>
                      <a:pt x="142" y="791"/>
                      <a:pt x="22" y="982"/>
                    </a:cubicBezTo>
                    <a:cubicBezTo>
                      <a:pt x="0" y="1027"/>
                      <a:pt x="278" y="1236"/>
                      <a:pt x="451" y="1236"/>
                    </a:cubicBezTo>
                    <a:cubicBezTo>
                      <a:pt x="464" y="1236"/>
                      <a:pt x="476" y="1235"/>
                      <a:pt x="488" y="1233"/>
                    </a:cubicBezTo>
                    <a:cubicBezTo>
                      <a:pt x="643" y="1221"/>
                      <a:pt x="786" y="1161"/>
                      <a:pt x="917" y="1090"/>
                    </a:cubicBezTo>
                    <a:cubicBezTo>
                      <a:pt x="1096" y="994"/>
                      <a:pt x="1335" y="779"/>
                      <a:pt x="1299" y="577"/>
                    </a:cubicBezTo>
                    <a:cubicBezTo>
                      <a:pt x="1299" y="565"/>
                      <a:pt x="1275" y="553"/>
                      <a:pt x="1251" y="541"/>
                    </a:cubicBezTo>
                    <a:cubicBezTo>
                      <a:pt x="965" y="457"/>
                      <a:pt x="905" y="314"/>
                      <a:pt x="846" y="40"/>
                    </a:cubicBezTo>
                    <a:cubicBezTo>
                      <a:pt x="846" y="23"/>
                      <a:pt x="817" y="1"/>
                      <a:pt x="791"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7480864" y="1888138"/>
                <a:ext cx="248974" cy="335612"/>
              </a:xfrm>
              <a:custGeom>
                <a:avLst/>
                <a:gdLst/>
                <a:ahLst/>
                <a:cxnLst/>
                <a:rect l="l" t="t" r="r" b="b"/>
                <a:pathLst>
                  <a:path w="1046" h="1410" extrusionOk="0">
                    <a:moveTo>
                      <a:pt x="535" y="1"/>
                    </a:moveTo>
                    <a:cubicBezTo>
                      <a:pt x="531" y="1"/>
                      <a:pt x="526" y="1"/>
                      <a:pt x="521" y="1"/>
                    </a:cubicBezTo>
                    <a:cubicBezTo>
                      <a:pt x="235" y="13"/>
                      <a:pt x="56" y="431"/>
                      <a:pt x="32" y="622"/>
                    </a:cubicBezTo>
                    <a:cubicBezTo>
                      <a:pt x="1" y="912"/>
                      <a:pt x="6" y="1409"/>
                      <a:pt x="352" y="1409"/>
                    </a:cubicBezTo>
                    <a:cubicBezTo>
                      <a:pt x="404" y="1409"/>
                      <a:pt x="464" y="1398"/>
                      <a:pt x="533" y="1373"/>
                    </a:cubicBezTo>
                    <a:cubicBezTo>
                      <a:pt x="927" y="1218"/>
                      <a:pt x="1046" y="920"/>
                      <a:pt x="1010" y="550"/>
                    </a:cubicBezTo>
                    <a:cubicBezTo>
                      <a:pt x="987" y="316"/>
                      <a:pt x="791" y="1"/>
                      <a:pt x="535"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7445636" y="1811495"/>
                <a:ext cx="392265" cy="375123"/>
              </a:xfrm>
              <a:custGeom>
                <a:avLst/>
                <a:gdLst/>
                <a:ahLst/>
                <a:cxnLst/>
                <a:rect l="l" t="t" r="r" b="b"/>
                <a:pathLst>
                  <a:path w="1648" h="1576" extrusionOk="0">
                    <a:moveTo>
                      <a:pt x="1029" y="1"/>
                    </a:moveTo>
                    <a:cubicBezTo>
                      <a:pt x="941" y="1"/>
                      <a:pt x="845" y="22"/>
                      <a:pt x="741" y="73"/>
                    </a:cubicBezTo>
                    <a:cubicBezTo>
                      <a:pt x="686" y="50"/>
                      <a:pt x="626" y="40"/>
                      <a:pt x="565" y="40"/>
                    </a:cubicBezTo>
                    <a:cubicBezTo>
                      <a:pt x="329" y="40"/>
                      <a:pt x="67" y="194"/>
                      <a:pt x="1" y="431"/>
                    </a:cubicBezTo>
                    <a:cubicBezTo>
                      <a:pt x="72" y="645"/>
                      <a:pt x="196" y="868"/>
                      <a:pt x="343" y="868"/>
                    </a:cubicBezTo>
                    <a:cubicBezTo>
                      <a:pt x="367" y="868"/>
                      <a:pt x="393" y="862"/>
                      <a:pt x="419" y="848"/>
                    </a:cubicBezTo>
                    <a:lnTo>
                      <a:pt x="419" y="848"/>
                    </a:lnTo>
                    <a:cubicBezTo>
                      <a:pt x="395" y="1146"/>
                      <a:pt x="800" y="1576"/>
                      <a:pt x="1075" y="1576"/>
                    </a:cubicBezTo>
                    <a:cubicBezTo>
                      <a:pt x="1158" y="1361"/>
                      <a:pt x="1385" y="1361"/>
                      <a:pt x="1516" y="1075"/>
                    </a:cubicBezTo>
                    <a:cubicBezTo>
                      <a:pt x="1612" y="944"/>
                      <a:pt x="1647" y="562"/>
                      <a:pt x="1576" y="395"/>
                    </a:cubicBezTo>
                    <a:cubicBezTo>
                      <a:pt x="1486" y="198"/>
                      <a:pt x="1296" y="1"/>
                      <a:pt x="1029" y="1"/>
                    </a:cubicBezTo>
                    <a:close/>
                  </a:path>
                </a:pathLst>
              </a:custGeom>
              <a:solidFill>
                <a:srgbClr val="4646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7545130" y="2053802"/>
                <a:ext cx="62601" cy="90211"/>
              </a:xfrm>
              <a:custGeom>
                <a:avLst/>
                <a:gdLst/>
                <a:ahLst/>
                <a:cxnLst/>
                <a:rect l="l" t="t" r="r" b="b"/>
                <a:pathLst>
                  <a:path w="263" h="379" extrusionOk="0">
                    <a:moveTo>
                      <a:pt x="133" y="1"/>
                    </a:moveTo>
                    <a:cubicBezTo>
                      <a:pt x="69" y="1"/>
                      <a:pt x="1" y="45"/>
                      <a:pt x="1" y="45"/>
                    </a:cubicBezTo>
                    <a:lnTo>
                      <a:pt x="72" y="379"/>
                    </a:lnTo>
                    <a:cubicBezTo>
                      <a:pt x="72" y="379"/>
                      <a:pt x="263" y="307"/>
                      <a:pt x="239" y="105"/>
                    </a:cubicBezTo>
                    <a:cubicBezTo>
                      <a:pt x="224" y="24"/>
                      <a:pt x="179" y="1"/>
                      <a:pt x="133"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7661524" y="1831489"/>
                <a:ext cx="201845" cy="176613"/>
              </a:xfrm>
              <a:custGeom>
                <a:avLst/>
                <a:gdLst/>
                <a:ahLst/>
                <a:cxnLst/>
                <a:rect l="l" t="t" r="r" b="b"/>
                <a:pathLst>
                  <a:path w="848" h="742" extrusionOk="0">
                    <a:moveTo>
                      <a:pt x="360" y="1"/>
                    </a:moveTo>
                    <a:cubicBezTo>
                      <a:pt x="290" y="1"/>
                      <a:pt x="221" y="24"/>
                      <a:pt x="144" y="84"/>
                    </a:cubicBezTo>
                    <a:cubicBezTo>
                      <a:pt x="1" y="203"/>
                      <a:pt x="60" y="669"/>
                      <a:pt x="299" y="728"/>
                    </a:cubicBezTo>
                    <a:cubicBezTo>
                      <a:pt x="333" y="737"/>
                      <a:pt x="371" y="741"/>
                      <a:pt x="410" y="741"/>
                    </a:cubicBezTo>
                    <a:cubicBezTo>
                      <a:pt x="536" y="741"/>
                      <a:pt x="677" y="695"/>
                      <a:pt x="740" y="585"/>
                    </a:cubicBezTo>
                    <a:cubicBezTo>
                      <a:pt x="848" y="382"/>
                      <a:pt x="836" y="168"/>
                      <a:pt x="585" y="60"/>
                    </a:cubicBezTo>
                    <a:cubicBezTo>
                      <a:pt x="502" y="24"/>
                      <a:pt x="430" y="1"/>
                      <a:pt x="360"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7388987" y="2213278"/>
                <a:ext cx="505565" cy="765480"/>
              </a:xfrm>
              <a:custGeom>
                <a:avLst/>
                <a:gdLst/>
                <a:ahLst/>
                <a:cxnLst/>
                <a:rect l="l" t="t" r="r" b="b"/>
                <a:pathLst>
                  <a:path w="2124" h="3216" extrusionOk="0">
                    <a:moveTo>
                      <a:pt x="1621" y="0"/>
                    </a:moveTo>
                    <a:cubicBezTo>
                      <a:pt x="1572" y="0"/>
                      <a:pt x="1520" y="18"/>
                      <a:pt x="1468" y="67"/>
                    </a:cubicBezTo>
                    <a:cubicBezTo>
                      <a:pt x="1527" y="317"/>
                      <a:pt x="1098" y="389"/>
                      <a:pt x="788" y="389"/>
                    </a:cubicBezTo>
                    <a:cubicBezTo>
                      <a:pt x="549" y="568"/>
                      <a:pt x="334" y="687"/>
                      <a:pt x="203" y="926"/>
                    </a:cubicBezTo>
                    <a:cubicBezTo>
                      <a:pt x="60" y="1188"/>
                      <a:pt x="0" y="1439"/>
                      <a:pt x="299" y="1630"/>
                    </a:cubicBezTo>
                    <a:cubicBezTo>
                      <a:pt x="203" y="1916"/>
                      <a:pt x="203" y="2298"/>
                      <a:pt x="60" y="3014"/>
                    </a:cubicBezTo>
                    <a:cubicBezTo>
                      <a:pt x="223" y="3148"/>
                      <a:pt x="491" y="3215"/>
                      <a:pt x="749" y="3215"/>
                    </a:cubicBezTo>
                    <a:cubicBezTo>
                      <a:pt x="926" y="3215"/>
                      <a:pt x="1098" y="3184"/>
                      <a:pt x="1229" y="3121"/>
                    </a:cubicBezTo>
                    <a:cubicBezTo>
                      <a:pt x="1587" y="2978"/>
                      <a:pt x="1873" y="2763"/>
                      <a:pt x="1861" y="2584"/>
                    </a:cubicBezTo>
                    <a:cubicBezTo>
                      <a:pt x="1790" y="2417"/>
                      <a:pt x="1563" y="2262"/>
                      <a:pt x="1575" y="2047"/>
                    </a:cubicBezTo>
                    <a:cubicBezTo>
                      <a:pt x="1575" y="1797"/>
                      <a:pt x="1873" y="1498"/>
                      <a:pt x="1945" y="1248"/>
                    </a:cubicBezTo>
                    <a:cubicBezTo>
                      <a:pt x="2124" y="687"/>
                      <a:pt x="2029" y="317"/>
                      <a:pt x="1861" y="138"/>
                    </a:cubicBezTo>
                    <a:cubicBezTo>
                      <a:pt x="1820" y="89"/>
                      <a:pt x="1728" y="0"/>
                      <a:pt x="1621" y="0"/>
                    </a:cubicBezTo>
                    <a:close/>
                  </a:path>
                </a:pathLst>
              </a:custGeom>
              <a:solidFill>
                <a:srgbClr val="FF7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88243" y="2155200"/>
                <a:ext cx="85451" cy="48557"/>
              </a:xfrm>
              <a:custGeom>
                <a:avLst/>
                <a:gdLst/>
                <a:ahLst/>
                <a:cxnLst/>
                <a:rect l="l" t="t" r="r" b="b"/>
                <a:pathLst>
                  <a:path w="359" h="204" extrusionOk="0">
                    <a:moveTo>
                      <a:pt x="13" y="1"/>
                    </a:moveTo>
                    <a:cubicBezTo>
                      <a:pt x="13" y="1"/>
                      <a:pt x="1" y="120"/>
                      <a:pt x="25" y="156"/>
                    </a:cubicBezTo>
                    <a:cubicBezTo>
                      <a:pt x="61" y="203"/>
                      <a:pt x="61" y="203"/>
                      <a:pt x="96" y="203"/>
                    </a:cubicBezTo>
                    <a:cubicBezTo>
                      <a:pt x="120" y="197"/>
                      <a:pt x="141" y="197"/>
                      <a:pt x="159" y="197"/>
                    </a:cubicBezTo>
                    <a:cubicBezTo>
                      <a:pt x="177" y="197"/>
                      <a:pt x="192" y="197"/>
                      <a:pt x="204" y="192"/>
                    </a:cubicBezTo>
                    <a:cubicBezTo>
                      <a:pt x="242" y="172"/>
                      <a:pt x="274" y="167"/>
                      <a:pt x="300" y="167"/>
                    </a:cubicBezTo>
                    <a:cubicBezTo>
                      <a:pt x="337" y="167"/>
                      <a:pt x="359" y="180"/>
                      <a:pt x="359" y="180"/>
                    </a:cubicBezTo>
                    <a:cubicBezTo>
                      <a:pt x="359" y="180"/>
                      <a:pt x="335" y="132"/>
                      <a:pt x="240" y="120"/>
                    </a:cubicBezTo>
                    <a:cubicBezTo>
                      <a:pt x="227" y="117"/>
                      <a:pt x="214" y="115"/>
                      <a:pt x="203" y="115"/>
                    </a:cubicBezTo>
                    <a:cubicBezTo>
                      <a:pt x="162" y="115"/>
                      <a:pt x="129" y="131"/>
                      <a:pt x="104" y="131"/>
                    </a:cubicBezTo>
                    <a:cubicBezTo>
                      <a:pt x="84" y="131"/>
                      <a:pt x="70" y="121"/>
                      <a:pt x="61" y="84"/>
                    </a:cubicBezTo>
                    <a:cubicBezTo>
                      <a:pt x="25" y="1"/>
                      <a:pt x="13" y="1"/>
                      <a:pt x="13" y="1"/>
                    </a:cubicBezTo>
                    <a:close/>
                  </a:path>
                </a:pathLst>
              </a:custGeom>
              <a:solidFill>
                <a:srgbClr val="FFB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7275449" y="2524374"/>
                <a:ext cx="176138" cy="187800"/>
              </a:xfrm>
              <a:custGeom>
                <a:avLst/>
                <a:gdLst/>
                <a:ahLst/>
                <a:cxnLst/>
                <a:rect l="l" t="t" r="r" b="b"/>
                <a:pathLst>
                  <a:path w="740" h="789" extrusionOk="0">
                    <a:moveTo>
                      <a:pt x="668" y="1"/>
                    </a:moveTo>
                    <a:cubicBezTo>
                      <a:pt x="668" y="1"/>
                      <a:pt x="298" y="72"/>
                      <a:pt x="155" y="191"/>
                    </a:cubicBezTo>
                    <a:cubicBezTo>
                      <a:pt x="24" y="311"/>
                      <a:pt x="0" y="561"/>
                      <a:pt x="48" y="681"/>
                    </a:cubicBezTo>
                    <a:cubicBezTo>
                      <a:pt x="88" y="780"/>
                      <a:pt x="161" y="788"/>
                      <a:pt x="274" y="788"/>
                    </a:cubicBezTo>
                    <a:cubicBezTo>
                      <a:pt x="296" y="788"/>
                      <a:pt x="320" y="788"/>
                      <a:pt x="346" y="788"/>
                    </a:cubicBezTo>
                    <a:cubicBezTo>
                      <a:pt x="513" y="788"/>
                      <a:pt x="740" y="549"/>
                      <a:pt x="740" y="549"/>
                    </a:cubicBezTo>
                    <a:lnTo>
                      <a:pt x="668" y="1"/>
                    </a:ln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7349237" y="2333955"/>
                <a:ext cx="295389" cy="302289"/>
              </a:xfrm>
              <a:custGeom>
                <a:avLst/>
                <a:gdLst/>
                <a:ahLst/>
                <a:cxnLst/>
                <a:rect l="l" t="t" r="r" b="b"/>
                <a:pathLst>
                  <a:path w="1241" h="1270" extrusionOk="0">
                    <a:moveTo>
                      <a:pt x="757" y="1"/>
                    </a:moveTo>
                    <a:cubicBezTo>
                      <a:pt x="751" y="1"/>
                      <a:pt x="746" y="1"/>
                      <a:pt x="740" y="1"/>
                    </a:cubicBezTo>
                    <a:cubicBezTo>
                      <a:pt x="406" y="37"/>
                      <a:pt x="132" y="478"/>
                      <a:pt x="84" y="765"/>
                    </a:cubicBezTo>
                    <a:cubicBezTo>
                      <a:pt x="0" y="860"/>
                      <a:pt x="179" y="1242"/>
                      <a:pt x="501" y="1254"/>
                    </a:cubicBezTo>
                    <a:cubicBezTo>
                      <a:pt x="534" y="1264"/>
                      <a:pt x="568" y="1269"/>
                      <a:pt x="603" y="1269"/>
                    </a:cubicBezTo>
                    <a:cubicBezTo>
                      <a:pt x="880" y="1269"/>
                      <a:pt x="1184" y="945"/>
                      <a:pt x="1205" y="574"/>
                    </a:cubicBezTo>
                    <a:cubicBezTo>
                      <a:pt x="1240" y="270"/>
                      <a:pt x="1012" y="1"/>
                      <a:pt x="757"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7346380" y="2515805"/>
                <a:ext cx="128057" cy="136625"/>
              </a:xfrm>
              <a:custGeom>
                <a:avLst/>
                <a:gdLst/>
                <a:ahLst/>
                <a:cxnLst/>
                <a:rect l="l" t="t" r="r" b="b"/>
                <a:pathLst>
                  <a:path w="538" h="574" extrusionOk="0">
                    <a:moveTo>
                      <a:pt x="120" y="1"/>
                    </a:moveTo>
                    <a:lnTo>
                      <a:pt x="36" y="120"/>
                    </a:lnTo>
                    <a:cubicBezTo>
                      <a:pt x="36" y="120"/>
                      <a:pt x="0" y="227"/>
                      <a:pt x="132" y="371"/>
                    </a:cubicBezTo>
                    <a:cubicBezTo>
                      <a:pt x="263" y="538"/>
                      <a:pt x="454" y="573"/>
                      <a:pt x="454" y="573"/>
                    </a:cubicBezTo>
                    <a:lnTo>
                      <a:pt x="537" y="490"/>
                    </a:lnTo>
                    <a:cubicBezTo>
                      <a:pt x="537" y="490"/>
                      <a:pt x="358" y="418"/>
                      <a:pt x="239" y="287"/>
                    </a:cubicBezTo>
                    <a:cubicBezTo>
                      <a:pt x="120" y="180"/>
                      <a:pt x="120"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7706986" y="1827918"/>
                <a:ext cx="267064" cy="559829"/>
              </a:xfrm>
              <a:custGeom>
                <a:avLst/>
                <a:gdLst/>
                <a:ahLst/>
                <a:cxnLst/>
                <a:rect l="l" t="t" r="r" b="b"/>
                <a:pathLst>
                  <a:path w="1122" h="2352" extrusionOk="0">
                    <a:moveTo>
                      <a:pt x="397" y="0"/>
                    </a:moveTo>
                    <a:cubicBezTo>
                      <a:pt x="299" y="0"/>
                      <a:pt x="206" y="39"/>
                      <a:pt x="132" y="123"/>
                    </a:cubicBezTo>
                    <a:cubicBezTo>
                      <a:pt x="1" y="278"/>
                      <a:pt x="60" y="481"/>
                      <a:pt x="132" y="636"/>
                    </a:cubicBezTo>
                    <a:cubicBezTo>
                      <a:pt x="168" y="731"/>
                      <a:pt x="609" y="863"/>
                      <a:pt x="525" y="1173"/>
                    </a:cubicBezTo>
                    <a:cubicBezTo>
                      <a:pt x="466" y="1388"/>
                      <a:pt x="287" y="1686"/>
                      <a:pt x="311" y="2068"/>
                    </a:cubicBezTo>
                    <a:cubicBezTo>
                      <a:pt x="332" y="2304"/>
                      <a:pt x="470" y="2351"/>
                      <a:pt x="576" y="2351"/>
                    </a:cubicBezTo>
                    <a:cubicBezTo>
                      <a:pt x="647" y="2351"/>
                      <a:pt x="704" y="2330"/>
                      <a:pt x="704" y="2330"/>
                    </a:cubicBezTo>
                    <a:cubicBezTo>
                      <a:pt x="704" y="2330"/>
                      <a:pt x="478" y="2211"/>
                      <a:pt x="609" y="1996"/>
                    </a:cubicBezTo>
                    <a:cubicBezTo>
                      <a:pt x="752" y="1793"/>
                      <a:pt x="1122" y="1197"/>
                      <a:pt x="1015" y="636"/>
                    </a:cubicBezTo>
                    <a:cubicBezTo>
                      <a:pt x="929" y="250"/>
                      <a:pt x="646" y="0"/>
                      <a:pt x="397"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055" y="10102"/>
            <a:ext cx="3172975" cy="995018"/>
          </a:xfrm>
        </p:spPr>
        <p:txBody>
          <a:bodyPr/>
          <a:lstStyle/>
          <a:p>
            <a:r>
              <a:rPr lang="en-US" sz="2400" u="sng" dirty="0">
                <a:solidFill>
                  <a:srgbClr val="FF0000"/>
                </a:solidFill>
              </a:rPr>
              <a:t>Future work </a:t>
            </a:r>
          </a:p>
        </p:txBody>
      </p:sp>
      <p:pic>
        <p:nvPicPr>
          <p:cNvPr id="4" name="Picture 3">
            <a:extLst>
              <a:ext uri="{FF2B5EF4-FFF2-40B4-BE49-F238E27FC236}">
                <a16:creationId xmlns:a16="http://schemas.microsoft.com/office/drawing/2014/main" id="{63D3965C-73C2-B75B-97A2-49EA8BCF6DCD}"/>
              </a:ext>
            </a:extLst>
          </p:cNvPr>
          <p:cNvPicPr>
            <a:picLocks noChangeAspect="1"/>
          </p:cNvPicPr>
          <p:nvPr/>
        </p:nvPicPr>
        <p:blipFill>
          <a:blip r:embed="rId2"/>
          <a:stretch>
            <a:fillRect/>
          </a:stretch>
        </p:blipFill>
        <p:spPr>
          <a:xfrm>
            <a:off x="-221471" y="99208"/>
            <a:ext cx="865707" cy="847417"/>
          </a:xfrm>
          <a:prstGeom prst="rect">
            <a:avLst/>
          </a:prstGeom>
        </p:spPr>
      </p:pic>
      <p:sp>
        <p:nvSpPr>
          <p:cNvPr id="9" name="TextBox 8"/>
          <p:cNvSpPr txBox="1"/>
          <p:nvPr/>
        </p:nvSpPr>
        <p:spPr>
          <a:xfrm>
            <a:off x="395356" y="2263973"/>
            <a:ext cx="2900153"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Virtual Reality (VR) Integration:</a:t>
            </a:r>
          </a:p>
        </p:txBody>
      </p:sp>
      <p:pic>
        <p:nvPicPr>
          <p:cNvPr id="10" name="Picture 9"/>
          <p:cNvPicPr>
            <a:picLocks noChangeAspect="1"/>
          </p:cNvPicPr>
          <p:nvPr/>
        </p:nvPicPr>
        <p:blipFill>
          <a:blip r:embed="rId3"/>
          <a:stretch>
            <a:fillRect/>
          </a:stretch>
        </p:blipFill>
        <p:spPr>
          <a:xfrm>
            <a:off x="4668365" y="1170366"/>
            <a:ext cx="4445409" cy="2913437"/>
          </a:xfrm>
          <a:prstGeom prst="rect">
            <a:avLst/>
          </a:prstGeom>
        </p:spPr>
      </p:pic>
    </p:spTree>
    <p:extLst>
      <p:ext uri="{BB962C8B-B14F-4D97-AF65-F5344CB8AC3E}">
        <p14:creationId xmlns:p14="http://schemas.microsoft.com/office/powerpoint/2010/main" val="2830106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78DAC3-023B-C9E5-AE72-41B1480DDCE9}"/>
              </a:ext>
            </a:extLst>
          </p:cNvPr>
          <p:cNvSpPr txBox="1"/>
          <p:nvPr/>
        </p:nvSpPr>
        <p:spPr>
          <a:xfrm>
            <a:off x="1821051" y="1278611"/>
            <a:ext cx="5230678" cy="1015663"/>
          </a:xfrm>
          <a:prstGeom prst="rect">
            <a:avLst/>
          </a:prstGeom>
          <a:noFill/>
        </p:spPr>
        <p:txBody>
          <a:bodyPr wrap="square" rtlCol="0">
            <a:spAutoFit/>
          </a:bodyPr>
          <a:lstStyle/>
          <a:p>
            <a:pPr algn="ctr"/>
            <a:r>
              <a:rPr lang="en-US" sz="6000" dirty="0">
                <a:solidFill>
                  <a:schemeClr val="tx2">
                    <a:lumMod val="60000"/>
                    <a:lumOff val="40000"/>
                  </a:schemeClr>
                </a:solidFill>
                <a:latin typeface="Berlin Sans FB Demi" panose="020E0802020502020306" pitchFamily="34" charset="0"/>
              </a:rPr>
              <a:t>Thank you! </a:t>
            </a:r>
          </a:p>
        </p:txBody>
      </p:sp>
      <p:sp>
        <p:nvSpPr>
          <p:cNvPr id="4" name="TextBox 3">
            <a:extLst>
              <a:ext uri="{FF2B5EF4-FFF2-40B4-BE49-F238E27FC236}">
                <a16:creationId xmlns:a16="http://schemas.microsoft.com/office/drawing/2014/main" id="{CDA86E75-FFA4-B1C4-353D-0DF5CEB00FF8}"/>
              </a:ext>
            </a:extLst>
          </p:cNvPr>
          <p:cNvSpPr txBox="1"/>
          <p:nvPr/>
        </p:nvSpPr>
        <p:spPr>
          <a:xfrm>
            <a:off x="1263112" y="3094573"/>
            <a:ext cx="7322950" cy="338554"/>
          </a:xfrm>
          <a:prstGeom prst="rect">
            <a:avLst/>
          </a:prstGeom>
          <a:noFill/>
        </p:spPr>
        <p:txBody>
          <a:bodyPr wrap="square" rtlCol="0">
            <a:spAutoFit/>
          </a:bodyPr>
          <a:lstStyle/>
          <a:p>
            <a:r>
              <a:rPr lang="en-US" sz="1600" dirty="0"/>
              <a:t>Dr. Yasser Abdelhamid     Dr. Kamal </a:t>
            </a:r>
            <a:r>
              <a:rPr lang="en-US" sz="1600" dirty="0" err="1"/>
              <a:t>Safwat</a:t>
            </a:r>
            <a:r>
              <a:rPr lang="en-US" sz="1600" dirty="0"/>
              <a:t>     Dr. Rodina </a:t>
            </a:r>
            <a:r>
              <a:rPr lang="en-US" sz="1600" dirty="0" err="1"/>
              <a:t>Abdelsalam</a:t>
            </a:r>
            <a:r>
              <a:rPr lang="en-US" sz="1600" dirty="0"/>
              <a:t> </a:t>
            </a:r>
          </a:p>
        </p:txBody>
      </p:sp>
      <p:grpSp>
        <p:nvGrpSpPr>
          <p:cNvPr id="5" name="Group 4">
            <a:extLst>
              <a:ext uri="{FF2B5EF4-FFF2-40B4-BE49-F238E27FC236}">
                <a16:creationId xmlns:a16="http://schemas.microsoft.com/office/drawing/2014/main" id="{E5E1470A-8D33-3062-4CA2-FF32F6B47F88}"/>
              </a:ext>
            </a:extLst>
          </p:cNvPr>
          <p:cNvGrpSpPr/>
          <p:nvPr/>
        </p:nvGrpSpPr>
        <p:grpSpPr>
          <a:xfrm>
            <a:off x="-1804946" y="-753757"/>
            <a:ext cx="15107564" cy="1848527"/>
            <a:chOff x="0" y="-38100"/>
            <a:chExt cx="5059561" cy="1211006"/>
          </a:xfrm>
          <a:solidFill>
            <a:schemeClr val="accent1">
              <a:lumMod val="40000"/>
              <a:lumOff val="60000"/>
            </a:schemeClr>
          </a:solidFill>
        </p:grpSpPr>
        <p:sp>
          <p:nvSpPr>
            <p:cNvPr id="6" name="Freeform 24">
              <a:extLst>
                <a:ext uri="{FF2B5EF4-FFF2-40B4-BE49-F238E27FC236}">
                  <a16:creationId xmlns:a16="http://schemas.microsoft.com/office/drawing/2014/main" id="{4BE6E3E5-7B58-D3E4-2E84-97F6DDBDDE75}"/>
                </a:ext>
              </a:extLst>
            </p:cNvPr>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grpFill/>
            <a:ln w="38100" cap="sq">
              <a:solidFill>
                <a:srgbClr val="002060"/>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25">
              <a:extLst>
                <a:ext uri="{FF2B5EF4-FFF2-40B4-BE49-F238E27FC236}">
                  <a16:creationId xmlns:a16="http://schemas.microsoft.com/office/drawing/2014/main" id="{40B80476-F80C-8A8A-BE94-1A7E530E1DA9}"/>
                </a:ext>
              </a:extLst>
            </p:cNvPr>
            <p:cNvSpPr txBox="1"/>
            <p:nvPr/>
          </p:nvSpPr>
          <p:spPr>
            <a:xfrm>
              <a:off x="0" y="-38100"/>
              <a:ext cx="5059561" cy="1211006"/>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2605"/>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5191090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39"/>
          <p:cNvGrpSpPr/>
          <p:nvPr/>
        </p:nvGrpSpPr>
        <p:grpSpPr>
          <a:xfrm>
            <a:off x="4948174" y="2430919"/>
            <a:ext cx="3397846" cy="2047723"/>
            <a:chOff x="606750" y="1503482"/>
            <a:chExt cx="4513011" cy="2719419"/>
          </a:xfrm>
        </p:grpSpPr>
        <p:sp>
          <p:nvSpPr>
            <p:cNvPr id="364" name="Google Shape;364;p39"/>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5" name="Google Shape;365;p39"/>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6" name="Google Shape;366;p39"/>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367" name="Google Shape;367;p39"/>
          <p:cNvSpPr txBox="1">
            <a:spLocks noGrp="1"/>
          </p:cNvSpPr>
          <p:nvPr>
            <p:ph type="subTitle" idx="1"/>
          </p:nvPr>
        </p:nvSpPr>
        <p:spPr>
          <a:xfrm>
            <a:off x="129434" y="1234251"/>
            <a:ext cx="4818548" cy="2505323"/>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Provides a cutting-edge navigation tool within the museum premises.</a:t>
            </a:r>
            <a:endParaRPr lang="en-US" sz="1400" b="1" kern="1200" dirty="0">
              <a:latin typeface="Gill Sans Nova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effectLst/>
              <a:uLnTx/>
              <a:uFillTx/>
              <a:latin typeface="Gill Sans Nova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Addresses challenges faced by tourists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effectLst/>
              <a:uLnTx/>
              <a:uFillTx/>
              <a:latin typeface="Gill Sans Nova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Ensures visitors from different backgrounds can easily access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effectLst/>
              <a:uLnTx/>
              <a:uFillTx/>
              <a:latin typeface="Gill Sans Nova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increases visitor engagement and satisfaction through intuitive navigation and information access.</a:t>
            </a:r>
            <a:endParaRPr kumimoji="0" lang="en-US" sz="1400" b="1" i="0" u="none" strike="noStrike" kern="1200" cap="none" spc="0" normalizeH="0" baseline="0" noProof="0" dirty="0">
              <a:ln>
                <a:noFill/>
              </a:ln>
              <a:effectLst/>
              <a:uLnTx/>
              <a:uFillTx/>
              <a:latin typeface="Gill Sans Nova Light"/>
              <a:ea typeface="+mn-ea"/>
              <a:cs typeface="+mn-cs"/>
            </a:endParaRPr>
          </a:p>
        </p:txBody>
      </p:sp>
      <p:sp>
        <p:nvSpPr>
          <p:cNvPr id="368" name="Google Shape;368;p39"/>
          <p:cNvSpPr txBox="1">
            <a:spLocks noGrp="1"/>
          </p:cNvSpPr>
          <p:nvPr>
            <p:ph type="title"/>
          </p:nvPr>
        </p:nvSpPr>
        <p:spPr>
          <a:xfrm>
            <a:off x="523340" y="108924"/>
            <a:ext cx="3245100" cy="543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u="sng" dirty="0">
                <a:solidFill>
                  <a:schemeClr val="accent3"/>
                </a:solidFill>
                <a:latin typeface="Times New Roman" panose="02020603050405020304" pitchFamily="18" charset="0"/>
                <a:cs typeface="Times New Roman" panose="02020603050405020304" pitchFamily="18" charset="0"/>
              </a:rPr>
              <a:t>Introduction</a:t>
            </a:r>
            <a:endParaRPr sz="4000" u="sng" dirty="0">
              <a:solidFill>
                <a:schemeClr val="accent3"/>
              </a:solidFill>
              <a:latin typeface="Times New Roman" panose="02020603050405020304" pitchFamily="18" charset="0"/>
              <a:cs typeface="Times New Roman" panose="02020603050405020304" pitchFamily="18" charset="0"/>
            </a:endParaRPr>
          </a:p>
        </p:txBody>
      </p:sp>
      <p:grpSp>
        <p:nvGrpSpPr>
          <p:cNvPr id="369" name="Google Shape;369;p39"/>
          <p:cNvGrpSpPr/>
          <p:nvPr/>
        </p:nvGrpSpPr>
        <p:grpSpPr>
          <a:xfrm>
            <a:off x="5701469" y="1089734"/>
            <a:ext cx="2270974" cy="2832641"/>
            <a:chOff x="4873425" y="669000"/>
            <a:chExt cx="2678351" cy="3340378"/>
          </a:xfrm>
        </p:grpSpPr>
        <p:sp>
          <p:nvSpPr>
            <p:cNvPr id="370" name="Google Shape;370;p39"/>
            <p:cNvSpPr/>
            <p:nvPr/>
          </p:nvSpPr>
          <p:spPr>
            <a:xfrm>
              <a:off x="6882361" y="2931566"/>
              <a:ext cx="342100" cy="259636"/>
            </a:xfrm>
            <a:custGeom>
              <a:avLst/>
              <a:gdLst/>
              <a:ahLst/>
              <a:cxnLst/>
              <a:rect l="l" t="t" r="r" b="b"/>
              <a:pathLst>
                <a:path w="1481" h="1124" extrusionOk="0">
                  <a:moveTo>
                    <a:pt x="108" y="1"/>
                  </a:moveTo>
                  <a:cubicBezTo>
                    <a:pt x="108" y="1"/>
                    <a:pt x="96" y="132"/>
                    <a:pt x="48" y="275"/>
                  </a:cubicBezTo>
                  <a:cubicBezTo>
                    <a:pt x="1" y="406"/>
                    <a:pt x="60" y="597"/>
                    <a:pt x="60" y="597"/>
                  </a:cubicBezTo>
                  <a:cubicBezTo>
                    <a:pt x="60" y="597"/>
                    <a:pt x="96" y="692"/>
                    <a:pt x="215" y="704"/>
                  </a:cubicBezTo>
                  <a:cubicBezTo>
                    <a:pt x="255" y="712"/>
                    <a:pt x="291" y="715"/>
                    <a:pt x="321" y="715"/>
                  </a:cubicBezTo>
                  <a:cubicBezTo>
                    <a:pt x="381" y="715"/>
                    <a:pt x="418" y="704"/>
                    <a:pt x="418" y="704"/>
                  </a:cubicBezTo>
                  <a:cubicBezTo>
                    <a:pt x="418" y="704"/>
                    <a:pt x="538" y="836"/>
                    <a:pt x="693" y="943"/>
                  </a:cubicBezTo>
                  <a:cubicBezTo>
                    <a:pt x="827" y="1043"/>
                    <a:pt x="1128" y="1123"/>
                    <a:pt x="1234" y="1123"/>
                  </a:cubicBezTo>
                  <a:cubicBezTo>
                    <a:pt x="1242" y="1123"/>
                    <a:pt x="1248" y="1123"/>
                    <a:pt x="1253" y="1122"/>
                  </a:cubicBezTo>
                  <a:cubicBezTo>
                    <a:pt x="1408" y="1098"/>
                    <a:pt x="1480" y="991"/>
                    <a:pt x="1468" y="907"/>
                  </a:cubicBezTo>
                  <a:cubicBezTo>
                    <a:pt x="1444" y="836"/>
                    <a:pt x="1289" y="645"/>
                    <a:pt x="1134" y="549"/>
                  </a:cubicBezTo>
                  <a:cubicBezTo>
                    <a:pt x="1051" y="490"/>
                    <a:pt x="836" y="299"/>
                    <a:pt x="776" y="239"/>
                  </a:cubicBezTo>
                  <a:cubicBezTo>
                    <a:pt x="669" y="132"/>
                    <a:pt x="597" y="1"/>
                    <a:pt x="597"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1" name="Google Shape;371;p39"/>
            <p:cNvSpPr/>
            <p:nvPr/>
          </p:nvSpPr>
          <p:spPr>
            <a:xfrm>
              <a:off x="6394737" y="3185196"/>
              <a:ext cx="259174" cy="313919"/>
            </a:xfrm>
            <a:custGeom>
              <a:avLst/>
              <a:gdLst/>
              <a:ahLst/>
              <a:cxnLst/>
              <a:rect l="l" t="t" r="r" b="b"/>
              <a:pathLst>
                <a:path w="1122" h="1359" extrusionOk="0">
                  <a:moveTo>
                    <a:pt x="72" y="0"/>
                  </a:moveTo>
                  <a:cubicBezTo>
                    <a:pt x="72" y="0"/>
                    <a:pt x="0" y="286"/>
                    <a:pt x="0" y="453"/>
                  </a:cubicBezTo>
                  <a:cubicBezTo>
                    <a:pt x="12" y="620"/>
                    <a:pt x="48" y="656"/>
                    <a:pt x="107" y="716"/>
                  </a:cubicBezTo>
                  <a:cubicBezTo>
                    <a:pt x="127" y="749"/>
                    <a:pt x="155" y="756"/>
                    <a:pt x="175" y="756"/>
                  </a:cubicBezTo>
                  <a:cubicBezTo>
                    <a:pt x="191" y="756"/>
                    <a:pt x="203" y="752"/>
                    <a:pt x="203" y="752"/>
                  </a:cubicBezTo>
                  <a:cubicBezTo>
                    <a:pt x="203" y="752"/>
                    <a:pt x="239" y="1098"/>
                    <a:pt x="382" y="1229"/>
                  </a:cubicBezTo>
                  <a:cubicBezTo>
                    <a:pt x="497" y="1320"/>
                    <a:pt x="675" y="1359"/>
                    <a:pt x="817" y="1359"/>
                  </a:cubicBezTo>
                  <a:cubicBezTo>
                    <a:pt x="881" y="1359"/>
                    <a:pt x="938" y="1351"/>
                    <a:pt x="978" y="1336"/>
                  </a:cubicBezTo>
                  <a:cubicBezTo>
                    <a:pt x="1122" y="1289"/>
                    <a:pt x="1026" y="1038"/>
                    <a:pt x="895" y="799"/>
                  </a:cubicBezTo>
                  <a:cubicBezTo>
                    <a:pt x="764" y="561"/>
                    <a:pt x="597" y="286"/>
                    <a:pt x="549" y="84"/>
                  </a:cubicBezTo>
                  <a:cubicBezTo>
                    <a:pt x="239" y="36"/>
                    <a:pt x="72" y="0"/>
                    <a:pt x="72" y="0"/>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2" name="Google Shape;372;p39"/>
            <p:cNvSpPr/>
            <p:nvPr/>
          </p:nvSpPr>
          <p:spPr>
            <a:xfrm>
              <a:off x="6711658" y="1010868"/>
              <a:ext cx="416248" cy="662255"/>
            </a:xfrm>
            <a:custGeom>
              <a:avLst/>
              <a:gdLst/>
              <a:ahLst/>
              <a:cxnLst/>
              <a:rect l="l" t="t" r="r" b="b"/>
              <a:pathLst>
                <a:path w="1802" h="2867" extrusionOk="0">
                  <a:moveTo>
                    <a:pt x="382" y="0"/>
                  </a:moveTo>
                  <a:lnTo>
                    <a:pt x="0" y="513"/>
                  </a:lnTo>
                  <a:cubicBezTo>
                    <a:pt x="0" y="513"/>
                    <a:pt x="322" y="1826"/>
                    <a:pt x="561" y="2243"/>
                  </a:cubicBezTo>
                  <a:cubicBezTo>
                    <a:pt x="784" y="2633"/>
                    <a:pt x="1027" y="2867"/>
                    <a:pt x="1476" y="2867"/>
                  </a:cubicBezTo>
                  <a:cubicBezTo>
                    <a:pt x="1508" y="2867"/>
                    <a:pt x="1541" y="2866"/>
                    <a:pt x="1575" y="2863"/>
                  </a:cubicBezTo>
                  <a:cubicBezTo>
                    <a:pt x="1801" y="2840"/>
                    <a:pt x="1670" y="2541"/>
                    <a:pt x="1623" y="2243"/>
                  </a:cubicBezTo>
                  <a:cubicBezTo>
                    <a:pt x="1575" y="1945"/>
                    <a:pt x="1384" y="1169"/>
                    <a:pt x="966" y="859"/>
                  </a:cubicBezTo>
                  <a:cubicBezTo>
                    <a:pt x="859" y="298"/>
                    <a:pt x="382" y="0"/>
                    <a:pt x="382" y="0"/>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3" name="Google Shape;373;p39"/>
            <p:cNvSpPr/>
            <p:nvPr/>
          </p:nvSpPr>
          <p:spPr>
            <a:xfrm>
              <a:off x="6604016" y="1597819"/>
              <a:ext cx="452283" cy="1384107"/>
            </a:xfrm>
            <a:custGeom>
              <a:avLst/>
              <a:gdLst/>
              <a:ahLst/>
              <a:cxnLst/>
              <a:rect l="l" t="t" r="r" b="b"/>
              <a:pathLst>
                <a:path w="1958" h="5992" extrusionOk="0">
                  <a:moveTo>
                    <a:pt x="1122" y="0"/>
                  </a:moveTo>
                  <a:lnTo>
                    <a:pt x="132" y="585"/>
                  </a:lnTo>
                  <a:cubicBezTo>
                    <a:pt x="132" y="585"/>
                    <a:pt x="1" y="1181"/>
                    <a:pt x="192" y="1659"/>
                  </a:cubicBezTo>
                  <a:cubicBezTo>
                    <a:pt x="406" y="2148"/>
                    <a:pt x="967" y="3377"/>
                    <a:pt x="967" y="3377"/>
                  </a:cubicBezTo>
                  <a:cubicBezTo>
                    <a:pt x="967" y="3377"/>
                    <a:pt x="884" y="3663"/>
                    <a:pt x="907" y="4045"/>
                  </a:cubicBezTo>
                  <a:cubicBezTo>
                    <a:pt x="943" y="4450"/>
                    <a:pt x="1301" y="5703"/>
                    <a:pt x="1325" y="5834"/>
                  </a:cubicBezTo>
                  <a:cubicBezTo>
                    <a:pt x="1348" y="5943"/>
                    <a:pt x="1466" y="5991"/>
                    <a:pt x="1588" y="5991"/>
                  </a:cubicBezTo>
                  <a:cubicBezTo>
                    <a:pt x="1720" y="5991"/>
                    <a:pt x="1855" y="5934"/>
                    <a:pt x="1874" y="5834"/>
                  </a:cubicBezTo>
                  <a:cubicBezTo>
                    <a:pt x="1838" y="5524"/>
                    <a:pt x="1910" y="4975"/>
                    <a:pt x="1922" y="4760"/>
                  </a:cubicBezTo>
                  <a:cubicBezTo>
                    <a:pt x="1957" y="4224"/>
                    <a:pt x="1957" y="3699"/>
                    <a:pt x="1874" y="3150"/>
                  </a:cubicBezTo>
                  <a:cubicBezTo>
                    <a:pt x="1802" y="2601"/>
                    <a:pt x="1683" y="1945"/>
                    <a:pt x="1611" y="1515"/>
                  </a:cubicBezTo>
                  <a:cubicBezTo>
                    <a:pt x="1540" y="1074"/>
                    <a:pt x="1122" y="0"/>
                    <a:pt x="1122" y="0"/>
                  </a:cubicBezTo>
                  <a:close/>
                </a:path>
              </a:pathLst>
            </a:custGeom>
            <a:solidFill>
              <a:srgbClr val="939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4" name="Google Shape;374;p39"/>
            <p:cNvSpPr/>
            <p:nvPr/>
          </p:nvSpPr>
          <p:spPr>
            <a:xfrm>
              <a:off x="6369790" y="1690678"/>
              <a:ext cx="512803" cy="1555503"/>
            </a:xfrm>
            <a:custGeom>
              <a:avLst/>
              <a:gdLst/>
              <a:ahLst/>
              <a:cxnLst/>
              <a:rect l="l" t="t" r="r" b="b"/>
              <a:pathLst>
                <a:path w="2220" h="6734" extrusionOk="0">
                  <a:moveTo>
                    <a:pt x="1164" y="0"/>
                  </a:moveTo>
                  <a:cubicBezTo>
                    <a:pt x="881" y="0"/>
                    <a:pt x="633" y="52"/>
                    <a:pt x="633" y="52"/>
                  </a:cubicBezTo>
                  <a:cubicBezTo>
                    <a:pt x="633" y="52"/>
                    <a:pt x="418" y="350"/>
                    <a:pt x="251" y="851"/>
                  </a:cubicBezTo>
                  <a:cubicBezTo>
                    <a:pt x="132" y="1209"/>
                    <a:pt x="168" y="2080"/>
                    <a:pt x="168" y="2080"/>
                  </a:cubicBezTo>
                  <a:cubicBezTo>
                    <a:pt x="168" y="2080"/>
                    <a:pt x="132" y="2927"/>
                    <a:pt x="192" y="3225"/>
                  </a:cubicBezTo>
                  <a:cubicBezTo>
                    <a:pt x="251" y="3523"/>
                    <a:pt x="239" y="3583"/>
                    <a:pt x="239" y="3583"/>
                  </a:cubicBezTo>
                  <a:cubicBezTo>
                    <a:pt x="239" y="3583"/>
                    <a:pt x="1" y="4287"/>
                    <a:pt x="48" y="5122"/>
                  </a:cubicBezTo>
                  <a:cubicBezTo>
                    <a:pt x="72" y="5957"/>
                    <a:pt x="156" y="6554"/>
                    <a:pt x="156" y="6554"/>
                  </a:cubicBezTo>
                  <a:cubicBezTo>
                    <a:pt x="156" y="6554"/>
                    <a:pt x="192" y="6721"/>
                    <a:pt x="406" y="6733"/>
                  </a:cubicBezTo>
                  <a:cubicBezTo>
                    <a:pt x="415" y="6733"/>
                    <a:pt x="423" y="6733"/>
                    <a:pt x="431" y="6733"/>
                  </a:cubicBezTo>
                  <a:cubicBezTo>
                    <a:pt x="610" y="6733"/>
                    <a:pt x="752" y="6613"/>
                    <a:pt x="752" y="6613"/>
                  </a:cubicBezTo>
                  <a:cubicBezTo>
                    <a:pt x="752" y="6613"/>
                    <a:pt x="1110" y="4848"/>
                    <a:pt x="1241" y="4454"/>
                  </a:cubicBezTo>
                  <a:cubicBezTo>
                    <a:pt x="1373" y="4048"/>
                    <a:pt x="1420" y="3583"/>
                    <a:pt x="1420" y="3583"/>
                  </a:cubicBezTo>
                  <a:lnTo>
                    <a:pt x="1683" y="1603"/>
                  </a:lnTo>
                  <a:cubicBezTo>
                    <a:pt x="1683" y="1603"/>
                    <a:pt x="2220" y="1257"/>
                    <a:pt x="1957" y="362"/>
                  </a:cubicBezTo>
                  <a:cubicBezTo>
                    <a:pt x="1862" y="68"/>
                    <a:pt x="1489" y="0"/>
                    <a:pt x="1164" y="0"/>
                  </a:cubicBez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5" name="Google Shape;375;p39"/>
            <p:cNvSpPr/>
            <p:nvPr/>
          </p:nvSpPr>
          <p:spPr>
            <a:xfrm>
              <a:off x="6367018" y="1032350"/>
              <a:ext cx="609358" cy="952151"/>
            </a:xfrm>
            <a:custGeom>
              <a:avLst/>
              <a:gdLst/>
              <a:ahLst/>
              <a:cxnLst/>
              <a:rect l="l" t="t" r="r" b="b"/>
              <a:pathLst>
                <a:path w="2638" h="4122" extrusionOk="0">
                  <a:moveTo>
                    <a:pt x="1641" y="0"/>
                  </a:moveTo>
                  <a:cubicBezTo>
                    <a:pt x="1544" y="0"/>
                    <a:pt x="1151" y="125"/>
                    <a:pt x="1063" y="158"/>
                  </a:cubicBezTo>
                  <a:cubicBezTo>
                    <a:pt x="824" y="241"/>
                    <a:pt x="371" y="444"/>
                    <a:pt x="263" y="599"/>
                  </a:cubicBezTo>
                  <a:cubicBezTo>
                    <a:pt x="1" y="957"/>
                    <a:pt x="120" y="1410"/>
                    <a:pt x="239" y="1888"/>
                  </a:cubicBezTo>
                  <a:cubicBezTo>
                    <a:pt x="311" y="2198"/>
                    <a:pt x="144" y="2926"/>
                    <a:pt x="239" y="3188"/>
                  </a:cubicBezTo>
                  <a:cubicBezTo>
                    <a:pt x="120" y="3498"/>
                    <a:pt x="108" y="3701"/>
                    <a:pt x="239" y="3880"/>
                  </a:cubicBezTo>
                  <a:cubicBezTo>
                    <a:pt x="347" y="4041"/>
                    <a:pt x="743" y="4122"/>
                    <a:pt x="1150" y="4122"/>
                  </a:cubicBezTo>
                  <a:cubicBezTo>
                    <a:pt x="1286" y="4122"/>
                    <a:pt x="1423" y="4113"/>
                    <a:pt x="1552" y="4095"/>
                  </a:cubicBezTo>
                  <a:cubicBezTo>
                    <a:pt x="1993" y="4035"/>
                    <a:pt x="2279" y="3796"/>
                    <a:pt x="2458" y="3558"/>
                  </a:cubicBezTo>
                  <a:cubicBezTo>
                    <a:pt x="2554" y="3427"/>
                    <a:pt x="2637" y="3379"/>
                    <a:pt x="2458" y="3081"/>
                  </a:cubicBezTo>
                  <a:cubicBezTo>
                    <a:pt x="2554" y="2842"/>
                    <a:pt x="2399" y="2615"/>
                    <a:pt x="2351" y="2448"/>
                  </a:cubicBezTo>
                  <a:cubicBezTo>
                    <a:pt x="2399" y="2090"/>
                    <a:pt x="2387" y="1339"/>
                    <a:pt x="2375" y="1172"/>
                  </a:cubicBezTo>
                  <a:cubicBezTo>
                    <a:pt x="2327" y="766"/>
                    <a:pt x="1969" y="158"/>
                    <a:pt x="1659" y="3"/>
                  </a:cubicBezTo>
                  <a:cubicBezTo>
                    <a:pt x="1655" y="1"/>
                    <a:pt x="1649" y="0"/>
                    <a:pt x="1641"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6" name="Google Shape;376;p39"/>
            <p:cNvSpPr/>
            <p:nvPr/>
          </p:nvSpPr>
          <p:spPr>
            <a:xfrm>
              <a:off x="6535180" y="941802"/>
              <a:ext cx="228914" cy="275805"/>
            </a:xfrm>
            <a:custGeom>
              <a:avLst/>
              <a:gdLst/>
              <a:ahLst/>
              <a:cxnLst/>
              <a:rect l="l" t="t" r="r" b="b"/>
              <a:pathLst>
                <a:path w="991" h="1194" extrusionOk="0">
                  <a:moveTo>
                    <a:pt x="287" y="1"/>
                  </a:moveTo>
                  <a:cubicBezTo>
                    <a:pt x="287" y="1"/>
                    <a:pt x="132" y="609"/>
                    <a:pt x="1" y="681"/>
                  </a:cubicBezTo>
                  <a:cubicBezTo>
                    <a:pt x="96" y="932"/>
                    <a:pt x="525" y="1051"/>
                    <a:pt x="907" y="1194"/>
                  </a:cubicBezTo>
                  <a:cubicBezTo>
                    <a:pt x="991" y="693"/>
                    <a:pt x="967" y="729"/>
                    <a:pt x="836" y="514"/>
                  </a:cubicBezTo>
                  <a:cubicBezTo>
                    <a:pt x="704" y="311"/>
                    <a:pt x="287" y="1"/>
                    <a:pt x="287" y="1"/>
                  </a:cubicBezTo>
                  <a:close/>
                </a:path>
              </a:pathLst>
            </a:custGeom>
            <a:solidFill>
              <a:srgbClr val="965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7" name="Google Shape;377;p39"/>
            <p:cNvSpPr/>
            <p:nvPr/>
          </p:nvSpPr>
          <p:spPr>
            <a:xfrm>
              <a:off x="6526864" y="1054988"/>
              <a:ext cx="297980" cy="259174"/>
            </a:xfrm>
            <a:custGeom>
              <a:avLst/>
              <a:gdLst/>
              <a:ahLst/>
              <a:cxnLst/>
              <a:rect l="l" t="t" r="r" b="b"/>
              <a:pathLst>
                <a:path w="1290" h="1122" extrusionOk="0">
                  <a:moveTo>
                    <a:pt x="168" y="0"/>
                  </a:moveTo>
                  <a:cubicBezTo>
                    <a:pt x="144" y="60"/>
                    <a:pt x="1" y="191"/>
                    <a:pt x="1" y="191"/>
                  </a:cubicBezTo>
                  <a:cubicBezTo>
                    <a:pt x="1" y="191"/>
                    <a:pt x="108" y="465"/>
                    <a:pt x="263" y="644"/>
                  </a:cubicBezTo>
                  <a:cubicBezTo>
                    <a:pt x="406" y="823"/>
                    <a:pt x="824" y="1122"/>
                    <a:pt x="824" y="1122"/>
                  </a:cubicBezTo>
                  <a:lnTo>
                    <a:pt x="979" y="823"/>
                  </a:lnTo>
                  <a:lnTo>
                    <a:pt x="1230" y="966"/>
                  </a:lnTo>
                  <a:cubicBezTo>
                    <a:pt x="1230" y="966"/>
                    <a:pt x="1289" y="776"/>
                    <a:pt x="1253" y="597"/>
                  </a:cubicBezTo>
                  <a:cubicBezTo>
                    <a:pt x="1230" y="418"/>
                    <a:pt x="1110" y="167"/>
                    <a:pt x="1110" y="167"/>
                  </a:cubicBezTo>
                  <a:lnTo>
                    <a:pt x="943" y="227"/>
                  </a:lnTo>
                  <a:cubicBezTo>
                    <a:pt x="943" y="227"/>
                    <a:pt x="1015" y="358"/>
                    <a:pt x="943" y="716"/>
                  </a:cubicBezTo>
                  <a:cubicBezTo>
                    <a:pt x="740" y="668"/>
                    <a:pt x="323" y="251"/>
                    <a:pt x="168"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8" name="Google Shape;378;p39"/>
            <p:cNvSpPr/>
            <p:nvPr/>
          </p:nvSpPr>
          <p:spPr>
            <a:xfrm>
              <a:off x="6535180" y="750078"/>
              <a:ext cx="311609" cy="385064"/>
            </a:xfrm>
            <a:custGeom>
              <a:avLst/>
              <a:gdLst/>
              <a:ahLst/>
              <a:cxnLst/>
              <a:rect l="l" t="t" r="r" b="b"/>
              <a:pathLst>
                <a:path w="1349" h="1667" extrusionOk="0">
                  <a:moveTo>
                    <a:pt x="715" y="0"/>
                  </a:moveTo>
                  <a:cubicBezTo>
                    <a:pt x="630" y="0"/>
                    <a:pt x="544" y="10"/>
                    <a:pt x="466" y="20"/>
                  </a:cubicBezTo>
                  <a:cubicBezTo>
                    <a:pt x="179" y="67"/>
                    <a:pt x="1" y="413"/>
                    <a:pt x="84" y="783"/>
                  </a:cubicBezTo>
                  <a:cubicBezTo>
                    <a:pt x="179" y="1129"/>
                    <a:pt x="466" y="1630"/>
                    <a:pt x="848" y="1666"/>
                  </a:cubicBezTo>
                  <a:cubicBezTo>
                    <a:pt x="854" y="1666"/>
                    <a:pt x="860" y="1667"/>
                    <a:pt x="867" y="1667"/>
                  </a:cubicBezTo>
                  <a:cubicBezTo>
                    <a:pt x="1048" y="1667"/>
                    <a:pt x="1184" y="1505"/>
                    <a:pt x="1253" y="1320"/>
                  </a:cubicBezTo>
                  <a:cubicBezTo>
                    <a:pt x="1349" y="1093"/>
                    <a:pt x="1325" y="807"/>
                    <a:pt x="1313" y="652"/>
                  </a:cubicBezTo>
                  <a:cubicBezTo>
                    <a:pt x="1277" y="449"/>
                    <a:pt x="1229" y="234"/>
                    <a:pt x="1062" y="91"/>
                  </a:cubicBezTo>
                  <a:cubicBezTo>
                    <a:pt x="963" y="21"/>
                    <a:pt x="840" y="0"/>
                    <a:pt x="715"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9" name="Google Shape;379;p39"/>
            <p:cNvSpPr/>
            <p:nvPr/>
          </p:nvSpPr>
          <p:spPr>
            <a:xfrm>
              <a:off x="6493833" y="669000"/>
              <a:ext cx="421792" cy="372360"/>
            </a:xfrm>
            <a:custGeom>
              <a:avLst/>
              <a:gdLst/>
              <a:ahLst/>
              <a:cxnLst/>
              <a:rect l="l" t="t" r="r" b="b"/>
              <a:pathLst>
                <a:path w="1826" h="1612" extrusionOk="0">
                  <a:moveTo>
                    <a:pt x="752" y="1"/>
                  </a:moveTo>
                  <a:cubicBezTo>
                    <a:pt x="537" y="1"/>
                    <a:pt x="287" y="72"/>
                    <a:pt x="227" y="359"/>
                  </a:cubicBezTo>
                  <a:cubicBezTo>
                    <a:pt x="1" y="442"/>
                    <a:pt x="48" y="788"/>
                    <a:pt x="108" y="1015"/>
                  </a:cubicBezTo>
                  <a:cubicBezTo>
                    <a:pt x="156" y="1158"/>
                    <a:pt x="335" y="1611"/>
                    <a:pt x="347" y="1611"/>
                  </a:cubicBezTo>
                  <a:cubicBezTo>
                    <a:pt x="430" y="1516"/>
                    <a:pt x="549" y="1194"/>
                    <a:pt x="549" y="1146"/>
                  </a:cubicBezTo>
                  <a:cubicBezTo>
                    <a:pt x="557" y="1147"/>
                    <a:pt x="565" y="1147"/>
                    <a:pt x="573" y="1147"/>
                  </a:cubicBezTo>
                  <a:cubicBezTo>
                    <a:pt x="717" y="1147"/>
                    <a:pt x="933" y="1049"/>
                    <a:pt x="967" y="1015"/>
                  </a:cubicBezTo>
                  <a:cubicBezTo>
                    <a:pt x="1070" y="1066"/>
                    <a:pt x="1240" y="1136"/>
                    <a:pt x="1381" y="1136"/>
                  </a:cubicBezTo>
                  <a:cubicBezTo>
                    <a:pt x="1436" y="1136"/>
                    <a:pt x="1487" y="1125"/>
                    <a:pt x="1528" y="1098"/>
                  </a:cubicBezTo>
                  <a:cubicBezTo>
                    <a:pt x="1742" y="955"/>
                    <a:pt x="1826" y="681"/>
                    <a:pt x="1802" y="502"/>
                  </a:cubicBezTo>
                  <a:cubicBezTo>
                    <a:pt x="1792" y="335"/>
                    <a:pt x="1662" y="259"/>
                    <a:pt x="1542" y="259"/>
                  </a:cubicBezTo>
                  <a:cubicBezTo>
                    <a:pt x="1525" y="259"/>
                    <a:pt x="1508" y="260"/>
                    <a:pt x="1492" y="263"/>
                  </a:cubicBezTo>
                  <a:cubicBezTo>
                    <a:pt x="1514" y="111"/>
                    <a:pt x="1399" y="34"/>
                    <a:pt x="1282" y="34"/>
                  </a:cubicBezTo>
                  <a:cubicBezTo>
                    <a:pt x="1206" y="34"/>
                    <a:pt x="1128" y="66"/>
                    <a:pt x="1086" y="132"/>
                  </a:cubicBezTo>
                  <a:cubicBezTo>
                    <a:pt x="1015" y="108"/>
                    <a:pt x="931" y="1"/>
                    <a:pt x="752" y="1"/>
                  </a:cubicBezTo>
                  <a:close/>
                </a:path>
              </a:pathLst>
            </a:custGeom>
            <a:solidFill>
              <a:srgbClr val="2D2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0" name="Google Shape;380;p39"/>
            <p:cNvSpPr/>
            <p:nvPr/>
          </p:nvSpPr>
          <p:spPr>
            <a:xfrm>
              <a:off x="6559896" y="936027"/>
              <a:ext cx="69298" cy="83388"/>
            </a:xfrm>
            <a:custGeom>
              <a:avLst/>
              <a:gdLst/>
              <a:ahLst/>
              <a:cxnLst/>
              <a:rect l="l" t="t" r="r" b="b"/>
              <a:pathLst>
                <a:path w="300" h="361" extrusionOk="0">
                  <a:moveTo>
                    <a:pt x="180" y="0"/>
                  </a:moveTo>
                  <a:cubicBezTo>
                    <a:pt x="157" y="0"/>
                    <a:pt x="133" y="10"/>
                    <a:pt x="108" y="38"/>
                  </a:cubicBezTo>
                  <a:cubicBezTo>
                    <a:pt x="1" y="121"/>
                    <a:pt x="239" y="360"/>
                    <a:pt x="239" y="360"/>
                  </a:cubicBezTo>
                  <a:lnTo>
                    <a:pt x="299" y="86"/>
                  </a:lnTo>
                  <a:cubicBezTo>
                    <a:pt x="299" y="86"/>
                    <a:pt x="246" y="0"/>
                    <a:pt x="180"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1" name="Google Shape;381;p39"/>
            <p:cNvSpPr/>
            <p:nvPr/>
          </p:nvSpPr>
          <p:spPr>
            <a:xfrm>
              <a:off x="5916815" y="1140224"/>
              <a:ext cx="659946" cy="739407"/>
            </a:xfrm>
            <a:custGeom>
              <a:avLst/>
              <a:gdLst/>
              <a:ahLst/>
              <a:cxnLst/>
              <a:rect l="l" t="t" r="r" b="b"/>
              <a:pathLst>
                <a:path w="2857" h="3201" extrusionOk="0">
                  <a:moveTo>
                    <a:pt x="2343" y="1"/>
                  </a:moveTo>
                  <a:cubicBezTo>
                    <a:pt x="2343" y="1"/>
                    <a:pt x="1842" y="132"/>
                    <a:pt x="1771" y="776"/>
                  </a:cubicBezTo>
                  <a:cubicBezTo>
                    <a:pt x="1592" y="1003"/>
                    <a:pt x="1377" y="1421"/>
                    <a:pt x="1270" y="1767"/>
                  </a:cubicBezTo>
                  <a:cubicBezTo>
                    <a:pt x="1255" y="1755"/>
                    <a:pt x="1238" y="1749"/>
                    <a:pt x="1222" y="1749"/>
                  </a:cubicBezTo>
                  <a:cubicBezTo>
                    <a:pt x="1174" y="1749"/>
                    <a:pt x="1130" y="1796"/>
                    <a:pt x="1139" y="1850"/>
                  </a:cubicBezTo>
                  <a:cubicBezTo>
                    <a:pt x="876" y="1969"/>
                    <a:pt x="303" y="2268"/>
                    <a:pt x="160" y="2542"/>
                  </a:cubicBezTo>
                  <a:cubicBezTo>
                    <a:pt x="1" y="2839"/>
                    <a:pt x="310" y="3201"/>
                    <a:pt x="514" y="3201"/>
                  </a:cubicBezTo>
                  <a:cubicBezTo>
                    <a:pt x="524" y="3201"/>
                    <a:pt x="533" y="3200"/>
                    <a:pt x="542" y="3198"/>
                  </a:cubicBezTo>
                  <a:cubicBezTo>
                    <a:pt x="960" y="3091"/>
                    <a:pt x="1687" y="2626"/>
                    <a:pt x="1687" y="2626"/>
                  </a:cubicBezTo>
                  <a:cubicBezTo>
                    <a:pt x="1687" y="2626"/>
                    <a:pt x="2379" y="1898"/>
                    <a:pt x="2582" y="1433"/>
                  </a:cubicBezTo>
                  <a:cubicBezTo>
                    <a:pt x="2856" y="526"/>
                    <a:pt x="2343" y="1"/>
                    <a:pt x="2343"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2" name="Google Shape;382;p39"/>
            <p:cNvSpPr/>
            <p:nvPr/>
          </p:nvSpPr>
          <p:spPr>
            <a:xfrm>
              <a:off x="5923514" y="1708002"/>
              <a:ext cx="173706" cy="157537"/>
            </a:xfrm>
            <a:custGeom>
              <a:avLst/>
              <a:gdLst/>
              <a:ahLst/>
              <a:cxnLst/>
              <a:rect l="l" t="t" r="r" b="b"/>
              <a:pathLst>
                <a:path w="752" h="682" extrusionOk="0">
                  <a:moveTo>
                    <a:pt x="394" y="1"/>
                  </a:moveTo>
                  <a:cubicBezTo>
                    <a:pt x="251" y="24"/>
                    <a:pt x="60" y="132"/>
                    <a:pt x="24" y="287"/>
                  </a:cubicBezTo>
                  <a:cubicBezTo>
                    <a:pt x="0" y="418"/>
                    <a:pt x="155" y="657"/>
                    <a:pt x="274" y="681"/>
                  </a:cubicBezTo>
                  <a:cubicBezTo>
                    <a:pt x="279" y="681"/>
                    <a:pt x="283" y="681"/>
                    <a:pt x="287" y="681"/>
                  </a:cubicBezTo>
                  <a:cubicBezTo>
                    <a:pt x="408" y="681"/>
                    <a:pt x="648" y="537"/>
                    <a:pt x="624" y="537"/>
                  </a:cubicBezTo>
                  <a:cubicBezTo>
                    <a:pt x="623" y="537"/>
                    <a:pt x="622" y="537"/>
                    <a:pt x="620" y="537"/>
                  </a:cubicBezTo>
                  <a:cubicBezTo>
                    <a:pt x="752" y="347"/>
                    <a:pt x="561" y="84"/>
                    <a:pt x="394"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3" name="Google Shape;383;p39"/>
            <p:cNvSpPr/>
            <p:nvPr/>
          </p:nvSpPr>
          <p:spPr>
            <a:xfrm>
              <a:off x="5725092" y="1735490"/>
              <a:ext cx="275805" cy="179481"/>
            </a:xfrm>
            <a:custGeom>
              <a:avLst/>
              <a:gdLst/>
              <a:ahLst/>
              <a:cxnLst/>
              <a:rect l="l" t="t" r="r" b="b"/>
              <a:pathLst>
                <a:path w="1194" h="777" extrusionOk="0">
                  <a:moveTo>
                    <a:pt x="430" y="0"/>
                  </a:moveTo>
                  <a:cubicBezTo>
                    <a:pt x="410" y="0"/>
                    <a:pt x="395" y="10"/>
                    <a:pt x="382" y="37"/>
                  </a:cubicBezTo>
                  <a:cubicBezTo>
                    <a:pt x="334" y="108"/>
                    <a:pt x="406" y="144"/>
                    <a:pt x="489" y="156"/>
                  </a:cubicBezTo>
                  <a:cubicBezTo>
                    <a:pt x="585" y="168"/>
                    <a:pt x="644" y="180"/>
                    <a:pt x="632" y="239"/>
                  </a:cubicBezTo>
                  <a:cubicBezTo>
                    <a:pt x="620" y="323"/>
                    <a:pt x="334" y="323"/>
                    <a:pt x="239" y="323"/>
                  </a:cubicBezTo>
                  <a:cubicBezTo>
                    <a:pt x="143" y="335"/>
                    <a:pt x="24" y="395"/>
                    <a:pt x="24" y="442"/>
                  </a:cubicBezTo>
                  <a:cubicBezTo>
                    <a:pt x="24" y="478"/>
                    <a:pt x="96" y="478"/>
                    <a:pt x="96" y="478"/>
                  </a:cubicBezTo>
                  <a:cubicBezTo>
                    <a:pt x="96" y="478"/>
                    <a:pt x="24" y="526"/>
                    <a:pt x="0" y="573"/>
                  </a:cubicBezTo>
                  <a:cubicBezTo>
                    <a:pt x="0" y="597"/>
                    <a:pt x="21" y="603"/>
                    <a:pt x="42" y="603"/>
                  </a:cubicBezTo>
                  <a:cubicBezTo>
                    <a:pt x="63" y="603"/>
                    <a:pt x="84" y="597"/>
                    <a:pt x="84" y="597"/>
                  </a:cubicBezTo>
                  <a:lnTo>
                    <a:pt x="84" y="597"/>
                  </a:lnTo>
                  <a:cubicBezTo>
                    <a:pt x="84" y="597"/>
                    <a:pt x="24" y="633"/>
                    <a:pt x="48" y="693"/>
                  </a:cubicBezTo>
                  <a:cubicBezTo>
                    <a:pt x="52" y="701"/>
                    <a:pt x="64" y="703"/>
                    <a:pt x="78" y="703"/>
                  </a:cubicBezTo>
                  <a:cubicBezTo>
                    <a:pt x="106" y="703"/>
                    <a:pt x="143" y="693"/>
                    <a:pt x="143" y="693"/>
                  </a:cubicBezTo>
                  <a:cubicBezTo>
                    <a:pt x="143" y="693"/>
                    <a:pt x="167" y="717"/>
                    <a:pt x="227" y="752"/>
                  </a:cubicBezTo>
                  <a:cubicBezTo>
                    <a:pt x="257" y="758"/>
                    <a:pt x="370" y="776"/>
                    <a:pt x="500" y="776"/>
                  </a:cubicBezTo>
                  <a:cubicBezTo>
                    <a:pt x="629" y="776"/>
                    <a:pt x="776" y="758"/>
                    <a:pt x="871" y="693"/>
                  </a:cubicBezTo>
                  <a:cubicBezTo>
                    <a:pt x="1062" y="562"/>
                    <a:pt x="1193" y="418"/>
                    <a:pt x="1193" y="418"/>
                  </a:cubicBezTo>
                  <a:cubicBezTo>
                    <a:pt x="1193" y="418"/>
                    <a:pt x="1169" y="204"/>
                    <a:pt x="1014" y="108"/>
                  </a:cubicBezTo>
                  <a:cubicBezTo>
                    <a:pt x="907" y="108"/>
                    <a:pt x="764" y="108"/>
                    <a:pt x="609" y="60"/>
                  </a:cubicBezTo>
                  <a:cubicBezTo>
                    <a:pt x="518" y="30"/>
                    <a:pt x="466" y="0"/>
                    <a:pt x="430"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4" name="Google Shape;384;p39"/>
            <p:cNvSpPr/>
            <p:nvPr/>
          </p:nvSpPr>
          <p:spPr>
            <a:xfrm>
              <a:off x="6970600" y="1425499"/>
              <a:ext cx="351802" cy="246931"/>
            </a:xfrm>
            <a:custGeom>
              <a:avLst/>
              <a:gdLst/>
              <a:ahLst/>
              <a:cxnLst/>
              <a:rect l="l" t="t" r="r" b="b"/>
              <a:pathLst>
                <a:path w="1523" h="1069" extrusionOk="0">
                  <a:moveTo>
                    <a:pt x="1147" y="1"/>
                  </a:moveTo>
                  <a:cubicBezTo>
                    <a:pt x="1128" y="1"/>
                    <a:pt x="1107" y="3"/>
                    <a:pt x="1086" y="7"/>
                  </a:cubicBezTo>
                  <a:cubicBezTo>
                    <a:pt x="776" y="66"/>
                    <a:pt x="215" y="233"/>
                    <a:pt x="215" y="233"/>
                  </a:cubicBezTo>
                  <a:lnTo>
                    <a:pt x="0" y="806"/>
                  </a:lnTo>
                  <a:cubicBezTo>
                    <a:pt x="0" y="806"/>
                    <a:pt x="72" y="1045"/>
                    <a:pt x="454" y="1068"/>
                  </a:cubicBezTo>
                  <a:cubicBezTo>
                    <a:pt x="459" y="1069"/>
                    <a:pt x="465" y="1069"/>
                    <a:pt x="471" y="1069"/>
                  </a:cubicBezTo>
                  <a:cubicBezTo>
                    <a:pt x="863" y="1069"/>
                    <a:pt x="1409" y="661"/>
                    <a:pt x="1456" y="544"/>
                  </a:cubicBezTo>
                  <a:cubicBezTo>
                    <a:pt x="1523" y="376"/>
                    <a:pt x="1423" y="1"/>
                    <a:pt x="1147" y="1"/>
                  </a:cubicBezTo>
                  <a:close/>
                </a:path>
              </a:pathLst>
            </a:custGeom>
            <a:solidFill>
              <a:srgbClr val="F13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5" name="Google Shape;385;p39"/>
            <p:cNvSpPr/>
            <p:nvPr/>
          </p:nvSpPr>
          <p:spPr>
            <a:xfrm>
              <a:off x="7188425" y="1399397"/>
              <a:ext cx="170934" cy="158461"/>
            </a:xfrm>
            <a:custGeom>
              <a:avLst/>
              <a:gdLst/>
              <a:ahLst/>
              <a:cxnLst/>
              <a:rect l="l" t="t" r="r" b="b"/>
              <a:pathLst>
                <a:path w="740" h="686" extrusionOk="0">
                  <a:moveTo>
                    <a:pt x="441" y="0"/>
                  </a:moveTo>
                  <a:cubicBezTo>
                    <a:pt x="337" y="0"/>
                    <a:pt x="123" y="128"/>
                    <a:pt x="95" y="144"/>
                  </a:cubicBezTo>
                  <a:lnTo>
                    <a:pt x="95" y="144"/>
                  </a:lnTo>
                  <a:cubicBezTo>
                    <a:pt x="95" y="144"/>
                    <a:pt x="95" y="144"/>
                    <a:pt x="95" y="144"/>
                  </a:cubicBezTo>
                  <a:lnTo>
                    <a:pt x="95" y="144"/>
                  </a:lnTo>
                  <a:cubicBezTo>
                    <a:pt x="93" y="145"/>
                    <a:pt x="92" y="146"/>
                    <a:pt x="92" y="146"/>
                  </a:cubicBezTo>
                  <a:cubicBezTo>
                    <a:pt x="92" y="146"/>
                    <a:pt x="93" y="145"/>
                    <a:pt x="95" y="144"/>
                  </a:cubicBezTo>
                  <a:lnTo>
                    <a:pt x="95" y="144"/>
                  </a:lnTo>
                  <a:cubicBezTo>
                    <a:pt x="0" y="335"/>
                    <a:pt x="169" y="686"/>
                    <a:pt x="350" y="686"/>
                  </a:cubicBezTo>
                  <a:cubicBezTo>
                    <a:pt x="372" y="686"/>
                    <a:pt x="395" y="680"/>
                    <a:pt x="418" y="668"/>
                  </a:cubicBezTo>
                  <a:cubicBezTo>
                    <a:pt x="573" y="597"/>
                    <a:pt x="704" y="501"/>
                    <a:pt x="716" y="370"/>
                  </a:cubicBezTo>
                  <a:cubicBezTo>
                    <a:pt x="740" y="239"/>
                    <a:pt x="561" y="12"/>
                    <a:pt x="441"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6" name="Google Shape;386;p39"/>
            <p:cNvSpPr/>
            <p:nvPr/>
          </p:nvSpPr>
          <p:spPr>
            <a:xfrm>
              <a:off x="7273661" y="1314623"/>
              <a:ext cx="278115" cy="173244"/>
            </a:xfrm>
            <a:custGeom>
              <a:avLst/>
              <a:gdLst/>
              <a:ahLst/>
              <a:cxnLst/>
              <a:rect l="l" t="t" r="r" b="b"/>
              <a:pathLst>
                <a:path w="1204" h="750" extrusionOk="0">
                  <a:moveTo>
                    <a:pt x="709" y="0"/>
                  </a:moveTo>
                  <a:cubicBezTo>
                    <a:pt x="688" y="0"/>
                    <a:pt x="663" y="11"/>
                    <a:pt x="645" y="33"/>
                  </a:cubicBezTo>
                  <a:cubicBezTo>
                    <a:pt x="609" y="93"/>
                    <a:pt x="550" y="117"/>
                    <a:pt x="383" y="200"/>
                  </a:cubicBezTo>
                  <a:cubicBezTo>
                    <a:pt x="239" y="296"/>
                    <a:pt x="37" y="451"/>
                    <a:pt x="37" y="451"/>
                  </a:cubicBezTo>
                  <a:cubicBezTo>
                    <a:pt x="1" y="689"/>
                    <a:pt x="192" y="749"/>
                    <a:pt x="192" y="749"/>
                  </a:cubicBezTo>
                  <a:cubicBezTo>
                    <a:pt x="192" y="749"/>
                    <a:pt x="478" y="713"/>
                    <a:pt x="693" y="689"/>
                  </a:cubicBezTo>
                  <a:cubicBezTo>
                    <a:pt x="919" y="678"/>
                    <a:pt x="1075" y="558"/>
                    <a:pt x="1158" y="248"/>
                  </a:cubicBezTo>
                  <a:cubicBezTo>
                    <a:pt x="1204" y="79"/>
                    <a:pt x="1160" y="13"/>
                    <a:pt x="1098" y="13"/>
                  </a:cubicBezTo>
                  <a:cubicBezTo>
                    <a:pt x="1046" y="13"/>
                    <a:pt x="981" y="58"/>
                    <a:pt x="943" y="129"/>
                  </a:cubicBezTo>
                  <a:cubicBezTo>
                    <a:pt x="878" y="260"/>
                    <a:pt x="742" y="321"/>
                    <a:pt x="664" y="321"/>
                  </a:cubicBezTo>
                  <a:cubicBezTo>
                    <a:pt x="657" y="321"/>
                    <a:pt x="651" y="321"/>
                    <a:pt x="645" y="320"/>
                  </a:cubicBezTo>
                  <a:cubicBezTo>
                    <a:pt x="573" y="320"/>
                    <a:pt x="669" y="212"/>
                    <a:pt x="740" y="81"/>
                  </a:cubicBezTo>
                  <a:cubicBezTo>
                    <a:pt x="770" y="29"/>
                    <a:pt x="744" y="0"/>
                    <a:pt x="709" y="0"/>
                  </a:cubicBezTo>
                  <a:close/>
                </a:path>
              </a:pathLst>
            </a:custGeom>
            <a:solidFill>
              <a:srgbClr val="A75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7" name="Google Shape;387;p39"/>
            <p:cNvSpPr/>
            <p:nvPr/>
          </p:nvSpPr>
          <p:spPr>
            <a:xfrm>
              <a:off x="4873425" y="2281324"/>
              <a:ext cx="1113615" cy="644931"/>
            </a:xfrm>
            <a:custGeom>
              <a:avLst/>
              <a:gdLst/>
              <a:ahLst/>
              <a:cxnLst/>
              <a:rect l="l" t="t" r="r" b="b"/>
              <a:pathLst>
                <a:path w="4821" h="2792" extrusionOk="0">
                  <a:moveTo>
                    <a:pt x="2434" y="0"/>
                  </a:moveTo>
                  <a:lnTo>
                    <a:pt x="1" y="1420"/>
                  </a:lnTo>
                  <a:lnTo>
                    <a:pt x="2387" y="2792"/>
                  </a:lnTo>
                  <a:lnTo>
                    <a:pt x="4820" y="1384"/>
                  </a:lnTo>
                  <a:lnTo>
                    <a:pt x="24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8" name="Google Shape;388;p39"/>
            <p:cNvSpPr/>
            <p:nvPr/>
          </p:nvSpPr>
          <p:spPr>
            <a:xfrm>
              <a:off x="4873425" y="2609102"/>
              <a:ext cx="551379" cy="1400277"/>
            </a:xfrm>
            <a:custGeom>
              <a:avLst/>
              <a:gdLst/>
              <a:ahLst/>
              <a:cxnLst/>
              <a:rect l="l" t="t" r="r" b="b"/>
              <a:pathLst>
                <a:path w="2387" h="6062" extrusionOk="0">
                  <a:moveTo>
                    <a:pt x="1" y="1"/>
                  </a:moveTo>
                  <a:lnTo>
                    <a:pt x="1" y="4689"/>
                  </a:lnTo>
                  <a:lnTo>
                    <a:pt x="2387" y="6061"/>
                  </a:lnTo>
                  <a:lnTo>
                    <a:pt x="2387" y="1373"/>
                  </a:lnTo>
                  <a:lnTo>
                    <a:pt x="1" y="1"/>
                  </a:ln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9" name="Google Shape;389;p39"/>
            <p:cNvSpPr/>
            <p:nvPr/>
          </p:nvSpPr>
          <p:spPr>
            <a:xfrm>
              <a:off x="5424571" y="2600786"/>
              <a:ext cx="562467" cy="1408592"/>
            </a:xfrm>
            <a:custGeom>
              <a:avLst/>
              <a:gdLst/>
              <a:ahLst/>
              <a:cxnLst/>
              <a:rect l="l" t="t" r="r" b="b"/>
              <a:pathLst>
                <a:path w="2435" h="6098" extrusionOk="0">
                  <a:moveTo>
                    <a:pt x="2434" y="1"/>
                  </a:moveTo>
                  <a:lnTo>
                    <a:pt x="1" y="1409"/>
                  </a:lnTo>
                  <a:lnTo>
                    <a:pt x="1" y="6097"/>
                  </a:lnTo>
                  <a:lnTo>
                    <a:pt x="2434" y="4701"/>
                  </a:lnTo>
                  <a:lnTo>
                    <a:pt x="2434" y="1"/>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0" name="Google Shape;390;p39"/>
            <p:cNvSpPr/>
            <p:nvPr/>
          </p:nvSpPr>
          <p:spPr>
            <a:xfrm>
              <a:off x="5568017" y="2749776"/>
              <a:ext cx="300521" cy="454824"/>
            </a:xfrm>
            <a:custGeom>
              <a:avLst/>
              <a:gdLst/>
              <a:ahLst/>
              <a:cxnLst/>
              <a:rect l="l" t="t" r="r" b="b"/>
              <a:pathLst>
                <a:path w="1301" h="1969" extrusionOk="0">
                  <a:moveTo>
                    <a:pt x="1300" y="0"/>
                  </a:moveTo>
                  <a:lnTo>
                    <a:pt x="0" y="740"/>
                  </a:lnTo>
                  <a:lnTo>
                    <a:pt x="0" y="1969"/>
                  </a:lnTo>
                  <a:lnTo>
                    <a:pt x="1300" y="1217"/>
                  </a:lnTo>
                  <a:lnTo>
                    <a:pt x="1300" y="0"/>
                  </a:ln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1" name="Google Shape;391;p39"/>
            <p:cNvSpPr/>
            <p:nvPr/>
          </p:nvSpPr>
          <p:spPr>
            <a:xfrm>
              <a:off x="5609365" y="2810296"/>
              <a:ext cx="220598" cy="328240"/>
            </a:xfrm>
            <a:custGeom>
              <a:avLst/>
              <a:gdLst/>
              <a:ahLst/>
              <a:cxnLst/>
              <a:rect l="l" t="t" r="r" b="b"/>
              <a:pathLst>
                <a:path w="955" h="1421" extrusionOk="0">
                  <a:moveTo>
                    <a:pt x="954" y="1"/>
                  </a:moveTo>
                  <a:lnTo>
                    <a:pt x="0" y="573"/>
                  </a:lnTo>
                  <a:lnTo>
                    <a:pt x="0" y="1420"/>
                  </a:lnTo>
                  <a:lnTo>
                    <a:pt x="954" y="871"/>
                  </a:lnTo>
                  <a:lnTo>
                    <a:pt x="9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2" name="Google Shape;392;p39"/>
            <p:cNvSpPr/>
            <p:nvPr/>
          </p:nvSpPr>
          <p:spPr>
            <a:xfrm>
              <a:off x="5267497" y="2319900"/>
              <a:ext cx="295208" cy="374901"/>
            </a:xfrm>
            <a:custGeom>
              <a:avLst/>
              <a:gdLst/>
              <a:ahLst/>
              <a:cxnLst/>
              <a:rect l="l" t="t" r="r" b="b"/>
              <a:pathLst>
                <a:path w="1278" h="1623" extrusionOk="0">
                  <a:moveTo>
                    <a:pt x="1" y="0"/>
                  </a:moveTo>
                  <a:lnTo>
                    <a:pt x="1" y="1229"/>
                  </a:lnTo>
                  <a:cubicBezTo>
                    <a:pt x="1" y="1444"/>
                    <a:pt x="287" y="1623"/>
                    <a:pt x="645" y="1623"/>
                  </a:cubicBezTo>
                  <a:cubicBezTo>
                    <a:pt x="1003" y="1623"/>
                    <a:pt x="1277" y="1455"/>
                    <a:pt x="1277" y="1229"/>
                  </a:cubicBezTo>
                  <a:lnTo>
                    <a:pt x="1277" y="0"/>
                  </a:lnTo>
                  <a:close/>
                </a:path>
              </a:pathLst>
            </a:custGeom>
            <a:solidFill>
              <a:srgbClr val="939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3" name="Google Shape;393;p39"/>
            <p:cNvSpPr/>
            <p:nvPr/>
          </p:nvSpPr>
          <p:spPr>
            <a:xfrm>
              <a:off x="5217834" y="2071814"/>
              <a:ext cx="386219" cy="490628"/>
            </a:xfrm>
            <a:custGeom>
              <a:avLst/>
              <a:gdLst/>
              <a:ahLst/>
              <a:cxnLst/>
              <a:rect l="l" t="t" r="r" b="b"/>
              <a:pathLst>
                <a:path w="1672" h="2124" extrusionOk="0">
                  <a:moveTo>
                    <a:pt x="1" y="0"/>
                  </a:moveTo>
                  <a:lnTo>
                    <a:pt x="1" y="1623"/>
                  </a:lnTo>
                  <a:cubicBezTo>
                    <a:pt x="1" y="1897"/>
                    <a:pt x="383" y="2124"/>
                    <a:pt x="836" y="2124"/>
                  </a:cubicBezTo>
                  <a:cubicBezTo>
                    <a:pt x="1301" y="2124"/>
                    <a:pt x="1671" y="1897"/>
                    <a:pt x="1671" y="1623"/>
                  </a:cubicBezTo>
                  <a:lnTo>
                    <a:pt x="1671" y="0"/>
                  </a:lnTo>
                  <a:close/>
                </a:path>
              </a:pathLst>
            </a:custGeom>
            <a:solidFill>
              <a:srgbClr val="A8A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4" name="Google Shape;394;p39"/>
            <p:cNvSpPr/>
            <p:nvPr/>
          </p:nvSpPr>
          <p:spPr>
            <a:xfrm>
              <a:off x="5008555" y="1595047"/>
              <a:ext cx="829725" cy="911958"/>
            </a:xfrm>
            <a:custGeom>
              <a:avLst/>
              <a:gdLst/>
              <a:ahLst/>
              <a:cxnLst/>
              <a:rect l="l" t="t" r="r" b="b"/>
              <a:pathLst>
                <a:path w="3592" h="3948" extrusionOk="0">
                  <a:moveTo>
                    <a:pt x="1062" y="0"/>
                  </a:moveTo>
                  <a:lnTo>
                    <a:pt x="835" y="883"/>
                  </a:lnTo>
                  <a:cubicBezTo>
                    <a:pt x="513" y="1110"/>
                    <a:pt x="179" y="1563"/>
                    <a:pt x="84" y="1981"/>
                  </a:cubicBezTo>
                  <a:cubicBezTo>
                    <a:pt x="0" y="2243"/>
                    <a:pt x="0" y="2518"/>
                    <a:pt x="48" y="2959"/>
                  </a:cubicBezTo>
                  <a:cubicBezTo>
                    <a:pt x="96" y="3400"/>
                    <a:pt x="275" y="3794"/>
                    <a:pt x="704" y="3854"/>
                  </a:cubicBezTo>
                  <a:cubicBezTo>
                    <a:pt x="1001" y="3893"/>
                    <a:pt x="1244" y="3948"/>
                    <a:pt x="1504" y="3948"/>
                  </a:cubicBezTo>
                  <a:cubicBezTo>
                    <a:pt x="1714" y="3948"/>
                    <a:pt x="1936" y="3913"/>
                    <a:pt x="2207" y="3806"/>
                  </a:cubicBezTo>
                  <a:cubicBezTo>
                    <a:pt x="3090" y="3460"/>
                    <a:pt x="3460" y="2971"/>
                    <a:pt x="3555" y="2482"/>
                  </a:cubicBezTo>
                  <a:cubicBezTo>
                    <a:pt x="3591" y="2243"/>
                    <a:pt x="3543" y="1969"/>
                    <a:pt x="3484" y="1587"/>
                  </a:cubicBezTo>
                  <a:cubicBezTo>
                    <a:pt x="3303" y="630"/>
                    <a:pt x="2942" y="384"/>
                    <a:pt x="2579" y="384"/>
                  </a:cubicBezTo>
                  <a:cubicBezTo>
                    <a:pt x="2534" y="384"/>
                    <a:pt x="2490" y="388"/>
                    <a:pt x="2446" y="394"/>
                  </a:cubicBezTo>
                  <a:cubicBezTo>
                    <a:pt x="2420" y="398"/>
                    <a:pt x="2392" y="400"/>
                    <a:pt x="2363" y="400"/>
                  </a:cubicBezTo>
                  <a:cubicBezTo>
                    <a:pt x="1913" y="400"/>
                    <a:pt x="1062" y="0"/>
                    <a:pt x="1062" y="0"/>
                  </a:cubicBezTo>
                  <a:close/>
                </a:path>
              </a:pathLst>
            </a:custGeom>
            <a:solidFill>
              <a:srgbClr val="E6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5" name="Google Shape;395;p39"/>
            <p:cNvSpPr/>
            <p:nvPr/>
          </p:nvSpPr>
          <p:spPr>
            <a:xfrm>
              <a:off x="5063531" y="1184805"/>
              <a:ext cx="656250" cy="857444"/>
            </a:xfrm>
            <a:custGeom>
              <a:avLst/>
              <a:gdLst/>
              <a:ahLst/>
              <a:cxnLst/>
              <a:rect l="l" t="t" r="r" b="b"/>
              <a:pathLst>
                <a:path w="2841" h="3712" extrusionOk="0">
                  <a:moveTo>
                    <a:pt x="1338" y="0"/>
                  </a:moveTo>
                  <a:cubicBezTo>
                    <a:pt x="1093" y="0"/>
                    <a:pt x="846" y="120"/>
                    <a:pt x="705" y="333"/>
                  </a:cubicBezTo>
                  <a:cubicBezTo>
                    <a:pt x="683" y="330"/>
                    <a:pt x="661" y="328"/>
                    <a:pt x="639" y="328"/>
                  </a:cubicBezTo>
                  <a:cubicBezTo>
                    <a:pt x="418" y="328"/>
                    <a:pt x="183" y="485"/>
                    <a:pt x="96" y="691"/>
                  </a:cubicBezTo>
                  <a:cubicBezTo>
                    <a:pt x="1" y="894"/>
                    <a:pt x="49" y="1251"/>
                    <a:pt x="239" y="1407"/>
                  </a:cubicBezTo>
                  <a:cubicBezTo>
                    <a:pt x="216" y="1812"/>
                    <a:pt x="538" y="2230"/>
                    <a:pt x="955" y="2301"/>
                  </a:cubicBezTo>
                  <a:lnTo>
                    <a:pt x="991" y="2325"/>
                  </a:lnTo>
                  <a:cubicBezTo>
                    <a:pt x="1027" y="2612"/>
                    <a:pt x="1182" y="2862"/>
                    <a:pt x="1373" y="3065"/>
                  </a:cubicBezTo>
                  <a:cubicBezTo>
                    <a:pt x="1385" y="3077"/>
                    <a:pt x="1385" y="3089"/>
                    <a:pt x="1409" y="3101"/>
                  </a:cubicBezTo>
                  <a:cubicBezTo>
                    <a:pt x="1409" y="3327"/>
                    <a:pt x="1540" y="3554"/>
                    <a:pt x="1743" y="3661"/>
                  </a:cubicBezTo>
                  <a:cubicBezTo>
                    <a:pt x="1812" y="3694"/>
                    <a:pt x="1909" y="3712"/>
                    <a:pt x="2011" y="3712"/>
                  </a:cubicBezTo>
                  <a:cubicBezTo>
                    <a:pt x="2170" y="3712"/>
                    <a:pt x="2340" y="3668"/>
                    <a:pt x="2435" y="3566"/>
                  </a:cubicBezTo>
                  <a:cubicBezTo>
                    <a:pt x="2602" y="3542"/>
                    <a:pt x="2781" y="3399"/>
                    <a:pt x="2816" y="3244"/>
                  </a:cubicBezTo>
                  <a:cubicBezTo>
                    <a:pt x="2840" y="3136"/>
                    <a:pt x="2828" y="3017"/>
                    <a:pt x="2757" y="2898"/>
                  </a:cubicBezTo>
                  <a:cubicBezTo>
                    <a:pt x="2781" y="2564"/>
                    <a:pt x="2673" y="2242"/>
                    <a:pt x="2482" y="2003"/>
                  </a:cubicBezTo>
                  <a:cubicBezTo>
                    <a:pt x="2542" y="1669"/>
                    <a:pt x="2482" y="1335"/>
                    <a:pt x="2303" y="1049"/>
                  </a:cubicBezTo>
                  <a:cubicBezTo>
                    <a:pt x="2387" y="870"/>
                    <a:pt x="2387" y="619"/>
                    <a:pt x="2279" y="452"/>
                  </a:cubicBezTo>
                  <a:cubicBezTo>
                    <a:pt x="2184" y="285"/>
                    <a:pt x="2005" y="202"/>
                    <a:pt x="1802" y="178"/>
                  </a:cubicBezTo>
                  <a:cubicBezTo>
                    <a:pt x="1671" y="57"/>
                    <a:pt x="1505" y="0"/>
                    <a:pt x="1338" y="0"/>
                  </a:cubicBezTo>
                  <a:close/>
                </a:path>
              </a:pathLst>
            </a:custGeom>
            <a:solidFill>
              <a:srgbClr val="E6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6" name="Google Shape;396;p39"/>
            <p:cNvSpPr/>
            <p:nvPr/>
          </p:nvSpPr>
          <p:spPr>
            <a:xfrm>
              <a:off x="5337026" y="1451139"/>
              <a:ext cx="187104" cy="141367"/>
            </a:xfrm>
            <a:custGeom>
              <a:avLst/>
              <a:gdLst/>
              <a:ahLst/>
              <a:cxnLst/>
              <a:rect l="l" t="t" r="r" b="b"/>
              <a:pathLst>
                <a:path w="810" h="612" extrusionOk="0">
                  <a:moveTo>
                    <a:pt x="362" y="1"/>
                  </a:moveTo>
                  <a:cubicBezTo>
                    <a:pt x="208" y="1"/>
                    <a:pt x="0" y="165"/>
                    <a:pt x="34" y="277"/>
                  </a:cubicBezTo>
                  <a:cubicBezTo>
                    <a:pt x="52" y="365"/>
                    <a:pt x="98" y="394"/>
                    <a:pt x="151" y="394"/>
                  </a:cubicBezTo>
                  <a:cubicBezTo>
                    <a:pt x="236" y="394"/>
                    <a:pt x="341" y="323"/>
                    <a:pt x="392" y="301"/>
                  </a:cubicBezTo>
                  <a:cubicBezTo>
                    <a:pt x="395" y="300"/>
                    <a:pt x="399" y="299"/>
                    <a:pt x="402" y="299"/>
                  </a:cubicBezTo>
                  <a:cubicBezTo>
                    <a:pt x="474" y="299"/>
                    <a:pt x="593" y="612"/>
                    <a:pt x="651" y="612"/>
                  </a:cubicBezTo>
                  <a:cubicBezTo>
                    <a:pt x="652" y="612"/>
                    <a:pt x="653" y="612"/>
                    <a:pt x="654" y="611"/>
                  </a:cubicBezTo>
                  <a:cubicBezTo>
                    <a:pt x="726" y="600"/>
                    <a:pt x="809" y="552"/>
                    <a:pt x="761" y="433"/>
                  </a:cubicBezTo>
                  <a:cubicBezTo>
                    <a:pt x="642" y="158"/>
                    <a:pt x="523" y="15"/>
                    <a:pt x="392" y="3"/>
                  </a:cubicBezTo>
                  <a:cubicBezTo>
                    <a:pt x="382" y="2"/>
                    <a:pt x="372" y="1"/>
                    <a:pt x="362" y="1"/>
                  </a:cubicBezTo>
                  <a:close/>
                </a:path>
              </a:pathLst>
            </a:custGeom>
            <a:solidFill>
              <a:srgbClr val="B7B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7" name="Google Shape;397;p39"/>
            <p:cNvSpPr/>
            <p:nvPr/>
          </p:nvSpPr>
          <p:spPr>
            <a:xfrm>
              <a:off x="5490866" y="1416259"/>
              <a:ext cx="99327" cy="70222"/>
            </a:xfrm>
            <a:custGeom>
              <a:avLst/>
              <a:gdLst/>
              <a:ahLst/>
              <a:cxnLst/>
              <a:rect l="l" t="t" r="r" b="b"/>
              <a:pathLst>
                <a:path w="430" h="304" extrusionOk="0">
                  <a:moveTo>
                    <a:pt x="124" y="0"/>
                  </a:moveTo>
                  <a:cubicBezTo>
                    <a:pt x="81" y="0"/>
                    <a:pt x="47" y="18"/>
                    <a:pt x="36" y="47"/>
                  </a:cubicBezTo>
                  <a:cubicBezTo>
                    <a:pt x="0" y="106"/>
                    <a:pt x="48" y="214"/>
                    <a:pt x="107" y="285"/>
                  </a:cubicBezTo>
                  <a:cubicBezTo>
                    <a:pt x="119" y="297"/>
                    <a:pt x="141" y="303"/>
                    <a:pt x="167" y="303"/>
                  </a:cubicBezTo>
                  <a:cubicBezTo>
                    <a:pt x="268" y="303"/>
                    <a:pt x="429" y="213"/>
                    <a:pt x="286" y="71"/>
                  </a:cubicBezTo>
                  <a:cubicBezTo>
                    <a:pt x="231" y="21"/>
                    <a:pt x="172" y="0"/>
                    <a:pt x="124" y="0"/>
                  </a:cubicBezTo>
                  <a:close/>
                </a:path>
              </a:pathLst>
            </a:custGeom>
            <a:solidFill>
              <a:srgbClr val="B7B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8" name="Google Shape;398;p39"/>
            <p:cNvSpPr/>
            <p:nvPr/>
          </p:nvSpPr>
          <p:spPr>
            <a:xfrm>
              <a:off x="4934176" y="1832045"/>
              <a:ext cx="1022604" cy="755345"/>
            </a:xfrm>
            <a:custGeom>
              <a:avLst/>
              <a:gdLst/>
              <a:ahLst/>
              <a:cxnLst/>
              <a:rect l="l" t="t" r="r" b="b"/>
              <a:pathLst>
                <a:path w="4427" h="3270" extrusionOk="0">
                  <a:moveTo>
                    <a:pt x="978" y="0"/>
                  </a:moveTo>
                  <a:cubicBezTo>
                    <a:pt x="978" y="0"/>
                    <a:pt x="442" y="537"/>
                    <a:pt x="227" y="1170"/>
                  </a:cubicBezTo>
                  <a:cubicBezTo>
                    <a:pt x="0" y="1778"/>
                    <a:pt x="119" y="2470"/>
                    <a:pt x="167" y="2768"/>
                  </a:cubicBezTo>
                  <a:cubicBezTo>
                    <a:pt x="185" y="2923"/>
                    <a:pt x="292" y="2962"/>
                    <a:pt x="395" y="2962"/>
                  </a:cubicBezTo>
                  <a:cubicBezTo>
                    <a:pt x="498" y="2962"/>
                    <a:pt x="597" y="2923"/>
                    <a:pt x="597" y="2923"/>
                  </a:cubicBezTo>
                  <a:cubicBezTo>
                    <a:pt x="597" y="2923"/>
                    <a:pt x="1058" y="3270"/>
                    <a:pt x="1369" y="3270"/>
                  </a:cubicBezTo>
                  <a:cubicBezTo>
                    <a:pt x="1374" y="3270"/>
                    <a:pt x="1379" y="3269"/>
                    <a:pt x="1384" y="3269"/>
                  </a:cubicBezTo>
                  <a:cubicBezTo>
                    <a:pt x="1682" y="3257"/>
                    <a:pt x="1992" y="2923"/>
                    <a:pt x="1992" y="2923"/>
                  </a:cubicBezTo>
                  <a:cubicBezTo>
                    <a:pt x="1992" y="2923"/>
                    <a:pt x="2125" y="3056"/>
                    <a:pt x="2369" y="3056"/>
                  </a:cubicBezTo>
                  <a:cubicBezTo>
                    <a:pt x="2491" y="3056"/>
                    <a:pt x="2641" y="3023"/>
                    <a:pt x="2816" y="2923"/>
                  </a:cubicBezTo>
                  <a:cubicBezTo>
                    <a:pt x="3245" y="2673"/>
                    <a:pt x="3245" y="2434"/>
                    <a:pt x="3245" y="2434"/>
                  </a:cubicBezTo>
                  <a:cubicBezTo>
                    <a:pt x="3245" y="2434"/>
                    <a:pt x="3865" y="2363"/>
                    <a:pt x="4021" y="2017"/>
                  </a:cubicBezTo>
                  <a:cubicBezTo>
                    <a:pt x="4426" y="1170"/>
                    <a:pt x="3746" y="358"/>
                    <a:pt x="3746" y="358"/>
                  </a:cubicBezTo>
                  <a:lnTo>
                    <a:pt x="3746" y="358"/>
                  </a:lnTo>
                  <a:cubicBezTo>
                    <a:pt x="3746" y="358"/>
                    <a:pt x="3842" y="979"/>
                    <a:pt x="3508" y="1348"/>
                  </a:cubicBezTo>
                  <a:cubicBezTo>
                    <a:pt x="3372" y="1494"/>
                    <a:pt x="3155" y="1722"/>
                    <a:pt x="2769" y="1722"/>
                  </a:cubicBezTo>
                  <a:cubicBezTo>
                    <a:pt x="2713" y="1722"/>
                    <a:pt x="2653" y="1717"/>
                    <a:pt x="2589" y="1706"/>
                  </a:cubicBezTo>
                  <a:cubicBezTo>
                    <a:pt x="2136" y="1611"/>
                    <a:pt x="1981" y="1110"/>
                    <a:pt x="1742" y="657"/>
                  </a:cubicBezTo>
                  <a:cubicBezTo>
                    <a:pt x="1503" y="203"/>
                    <a:pt x="978" y="0"/>
                    <a:pt x="978" y="0"/>
                  </a:cubicBezTo>
                  <a:close/>
                </a:path>
              </a:pathLst>
            </a:custGeom>
            <a:solidFill>
              <a:srgbClr val="B7B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9" name="Google Shape;399;p39"/>
            <p:cNvSpPr/>
            <p:nvPr/>
          </p:nvSpPr>
          <p:spPr>
            <a:xfrm>
              <a:off x="5187574" y="1964403"/>
              <a:ext cx="436345" cy="439810"/>
            </a:xfrm>
            <a:custGeom>
              <a:avLst/>
              <a:gdLst/>
              <a:ahLst/>
              <a:cxnLst/>
              <a:rect l="l" t="t" r="r" b="b"/>
              <a:pathLst>
                <a:path w="1889" h="1904" extrusionOk="0">
                  <a:moveTo>
                    <a:pt x="1" y="0"/>
                  </a:moveTo>
                  <a:cubicBezTo>
                    <a:pt x="1" y="0"/>
                    <a:pt x="239" y="322"/>
                    <a:pt x="514" y="919"/>
                  </a:cubicBezTo>
                  <a:cubicBezTo>
                    <a:pt x="776" y="1515"/>
                    <a:pt x="979" y="1849"/>
                    <a:pt x="1432" y="1897"/>
                  </a:cubicBezTo>
                  <a:cubicBezTo>
                    <a:pt x="1465" y="1901"/>
                    <a:pt x="1495" y="1903"/>
                    <a:pt x="1523" y="1903"/>
                  </a:cubicBezTo>
                  <a:cubicBezTo>
                    <a:pt x="1889" y="1903"/>
                    <a:pt x="1815" y="1563"/>
                    <a:pt x="1361" y="1563"/>
                  </a:cubicBezTo>
                  <a:cubicBezTo>
                    <a:pt x="1182" y="1563"/>
                    <a:pt x="931" y="1157"/>
                    <a:pt x="657" y="668"/>
                  </a:cubicBezTo>
                  <a:cubicBezTo>
                    <a:pt x="394" y="143"/>
                    <a:pt x="1" y="0"/>
                    <a:pt x="1" y="0"/>
                  </a:cubicBezTo>
                  <a:close/>
                </a:path>
              </a:pathLst>
            </a:custGeom>
            <a:solidFill>
              <a:srgbClr val="E6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0" name="Google Shape;400;p39"/>
            <p:cNvSpPr/>
            <p:nvPr/>
          </p:nvSpPr>
          <p:spPr>
            <a:xfrm>
              <a:off x="5158007" y="2011063"/>
              <a:ext cx="118037" cy="481157"/>
            </a:xfrm>
            <a:custGeom>
              <a:avLst/>
              <a:gdLst/>
              <a:ahLst/>
              <a:cxnLst/>
              <a:rect l="l" t="t" r="r" b="b"/>
              <a:pathLst>
                <a:path w="511" h="2083" extrusionOk="0">
                  <a:moveTo>
                    <a:pt x="9" y="1"/>
                  </a:moveTo>
                  <a:cubicBezTo>
                    <a:pt x="9" y="1"/>
                    <a:pt x="93" y="812"/>
                    <a:pt x="45" y="1194"/>
                  </a:cubicBezTo>
                  <a:cubicBezTo>
                    <a:pt x="0" y="1564"/>
                    <a:pt x="8" y="2083"/>
                    <a:pt x="178" y="2083"/>
                  </a:cubicBezTo>
                  <a:cubicBezTo>
                    <a:pt x="189" y="2083"/>
                    <a:pt x="200" y="2081"/>
                    <a:pt x="212" y="2077"/>
                  </a:cubicBezTo>
                  <a:cubicBezTo>
                    <a:pt x="475" y="1993"/>
                    <a:pt x="510" y="1814"/>
                    <a:pt x="415" y="1063"/>
                  </a:cubicBezTo>
                  <a:cubicBezTo>
                    <a:pt x="332" y="323"/>
                    <a:pt x="9" y="1"/>
                    <a:pt x="9" y="1"/>
                  </a:cubicBezTo>
                  <a:close/>
                </a:path>
              </a:pathLst>
            </a:custGeom>
            <a:solidFill>
              <a:srgbClr val="E6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1" name="Google Shape;401;p39"/>
            <p:cNvSpPr/>
            <p:nvPr/>
          </p:nvSpPr>
          <p:spPr>
            <a:xfrm>
              <a:off x="5096794" y="1288059"/>
              <a:ext cx="664334" cy="766664"/>
            </a:xfrm>
            <a:custGeom>
              <a:avLst/>
              <a:gdLst/>
              <a:ahLst/>
              <a:cxnLst/>
              <a:rect l="l" t="t" r="r" b="b"/>
              <a:pathLst>
                <a:path w="2876" h="3319" extrusionOk="0">
                  <a:moveTo>
                    <a:pt x="1484" y="1"/>
                  </a:moveTo>
                  <a:cubicBezTo>
                    <a:pt x="1329" y="1"/>
                    <a:pt x="1174" y="29"/>
                    <a:pt x="1038" y="77"/>
                  </a:cubicBezTo>
                  <a:cubicBezTo>
                    <a:pt x="680" y="232"/>
                    <a:pt x="215" y="745"/>
                    <a:pt x="453" y="1127"/>
                  </a:cubicBezTo>
                  <a:cubicBezTo>
                    <a:pt x="453" y="1127"/>
                    <a:pt x="441" y="1127"/>
                    <a:pt x="441" y="1139"/>
                  </a:cubicBezTo>
                  <a:cubicBezTo>
                    <a:pt x="418" y="1150"/>
                    <a:pt x="391" y="1156"/>
                    <a:pt x="362" y="1156"/>
                  </a:cubicBezTo>
                  <a:cubicBezTo>
                    <a:pt x="334" y="1156"/>
                    <a:pt x="304" y="1150"/>
                    <a:pt x="274" y="1139"/>
                  </a:cubicBezTo>
                  <a:cubicBezTo>
                    <a:pt x="179" y="1091"/>
                    <a:pt x="131" y="1031"/>
                    <a:pt x="119" y="828"/>
                  </a:cubicBezTo>
                  <a:lnTo>
                    <a:pt x="119" y="828"/>
                  </a:lnTo>
                  <a:cubicBezTo>
                    <a:pt x="0" y="1031"/>
                    <a:pt x="60" y="1317"/>
                    <a:pt x="191" y="1508"/>
                  </a:cubicBezTo>
                  <a:cubicBezTo>
                    <a:pt x="300" y="1661"/>
                    <a:pt x="519" y="1884"/>
                    <a:pt x="702" y="1884"/>
                  </a:cubicBezTo>
                  <a:cubicBezTo>
                    <a:pt x="719" y="1884"/>
                    <a:pt x="735" y="1882"/>
                    <a:pt x="752" y="1878"/>
                  </a:cubicBezTo>
                  <a:lnTo>
                    <a:pt x="752" y="1878"/>
                  </a:lnTo>
                  <a:cubicBezTo>
                    <a:pt x="740" y="2236"/>
                    <a:pt x="978" y="2618"/>
                    <a:pt x="1229" y="2701"/>
                  </a:cubicBezTo>
                  <a:cubicBezTo>
                    <a:pt x="1135" y="2912"/>
                    <a:pt x="1306" y="3215"/>
                    <a:pt x="1616" y="3215"/>
                  </a:cubicBezTo>
                  <a:cubicBezTo>
                    <a:pt x="1622" y="3215"/>
                    <a:pt x="1628" y="3215"/>
                    <a:pt x="1634" y="3214"/>
                  </a:cubicBezTo>
                  <a:cubicBezTo>
                    <a:pt x="1750" y="3291"/>
                    <a:pt x="1886" y="3319"/>
                    <a:pt x="1983" y="3319"/>
                  </a:cubicBezTo>
                  <a:cubicBezTo>
                    <a:pt x="2037" y="3319"/>
                    <a:pt x="2079" y="3311"/>
                    <a:pt x="2100" y="3298"/>
                  </a:cubicBezTo>
                  <a:cubicBezTo>
                    <a:pt x="2291" y="3226"/>
                    <a:pt x="2279" y="3071"/>
                    <a:pt x="2279" y="3071"/>
                  </a:cubicBezTo>
                  <a:lnTo>
                    <a:pt x="2279" y="3071"/>
                  </a:lnTo>
                  <a:cubicBezTo>
                    <a:pt x="2279" y="3071"/>
                    <a:pt x="2342" y="3100"/>
                    <a:pt x="2427" y="3100"/>
                  </a:cubicBezTo>
                  <a:cubicBezTo>
                    <a:pt x="2508" y="3100"/>
                    <a:pt x="2609" y="3074"/>
                    <a:pt x="2696" y="2976"/>
                  </a:cubicBezTo>
                  <a:cubicBezTo>
                    <a:pt x="2875" y="2797"/>
                    <a:pt x="2696" y="2439"/>
                    <a:pt x="2696" y="2439"/>
                  </a:cubicBezTo>
                  <a:cubicBezTo>
                    <a:pt x="2696" y="2439"/>
                    <a:pt x="2816" y="2165"/>
                    <a:pt x="2505" y="1842"/>
                  </a:cubicBezTo>
                  <a:lnTo>
                    <a:pt x="2505" y="1842"/>
                  </a:lnTo>
                  <a:cubicBezTo>
                    <a:pt x="2505" y="1842"/>
                    <a:pt x="2529" y="2176"/>
                    <a:pt x="2505" y="2355"/>
                  </a:cubicBezTo>
                  <a:cubicBezTo>
                    <a:pt x="2470" y="2534"/>
                    <a:pt x="2386" y="2618"/>
                    <a:pt x="2386" y="2618"/>
                  </a:cubicBezTo>
                  <a:cubicBezTo>
                    <a:pt x="2386" y="2618"/>
                    <a:pt x="2517" y="2797"/>
                    <a:pt x="2386" y="2928"/>
                  </a:cubicBezTo>
                  <a:cubicBezTo>
                    <a:pt x="2338" y="2972"/>
                    <a:pt x="2280" y="2986"/>
                    <a:pt x="2223" y="2986"/>
                  </a:cubicBezTo>
                  <a:cubicBezTo>
                    <a:pt x="2110" y="2986"/>
                    <a:pt x="2004" y="2928"/>
                    <a:pt x="2004" y="2928"/>
                  </a:cubicBezTo>
                  <a:cubicBezTo>
                    <a:pt x="2004" y="2928"/>
                    <a:pt x="1935" y="3039"/>
                    <a:pt x="1847" y="3039"/>
                  </a:cubicBezTo>
                  <a:cubicBezTo>
                    <a:pt x="1803" y="3039"/>
                    <a:pt x="1754" y="3012"/>
                    <a:pt x="1706" y="2928"/>
                  </a:cubicBezTo>
                  <a:cubicBezTo>
                    <a:pt x="1646" y="2809"/>
                    <a:pt x="1646" y="2678"/>
                    <a:pt x="1682" y="2534"/>
                  </a:cubicBezTo>
                  <a:cubicBezTo>
                    <a:pt x="1575" y="2510"/>
                    <a:pt x="1491" y="2463"/>
                    <a:pt x="1444" y="2379"/>
                  </a:cubicBezTo>
                  <a:cubicBezTo>
                    <a:pt x="1396" y="2272"/>
                    <a:pt x="1455" y="2165"/>
                    <a:pt x="1527" y="2093"/>
                  </a:cubicBezTo>
                  <a:cubicBezTo>
                    <a:pt x="1623" y="2021"/>
                    <a:pt x="1742" y="1986"/>
                    <a:pt x="1837" y="1974"/>
                  </a:cubicBezTo>
                  <a:cubicBezTo>
                    <a:pt x="1885" y="1950"/>
                    <a:pt x="1945" y="1938"/>
                    <a:pt x="2004" y="1914"/>
                  </a:cubicBezTo>
                  <a:cubicBezTo>
                    <a:pt x="2112" y="1866"/>
                    <a:pt x="2219" y="1807"/>
                    <a:pt x="2291" y="1699"/>
                  </a:cubicBezTo>
                  <a:cubicBezTo>
                    <a:pt x="2374" y="1568"/>
                    <a:pt x="2410" y="1306"/>
                    <a:pt x="2338" y="1150"/>
                  </a:cubicBezTo>
                  <a:lnTo>
                    <a:pt x="2338" y="1150"/>
                  </a:lnTo>
                  <a:cubicBezTo>
                    <a:pt x="2366" y="1609"/>
                    <a:pt x="1985" y="1813"/>
                    <a:pt x="1639" y="1813"/>
                  </a:cubicBezTo>
                  <a:cubicBezTo>
                    <a:pt x="1535" y="1813"/>
                    <a:pt x="1434" y="1795"/>
                    <a:pt x="1348" y="1759"/>
                  </a:cubicBezTo>
                  <a:cubicBezTo>
                    <a:pt x="1062" y="1640"/>
                    <a:pt x="907" y="1389"/>
                    <a:pt x="811" y="1103"/>
                  </a:cubicBezTo>
                  <a:lnTo>
                    <a:pt x="811" y="1091"/>
                  </a:lnTo>
                  <a:cubicBezTo>
                    <a:pt x="811" y="769"/>
                    <a:pt x="966" y="423"/>
                    <a:pt x="1288" y="303"/>
                  </a:cubicBezTo>
                  <a:cubicBezTo>
                    <a:pt x="1369" y="274"/>
                    <a:pt x="1450" y="259"/>
                    <a:pt x="1530" y="259"/>
                  </a:cubicBezTo>
                  <a:cubicBezTo>
                    <a:pt x="1769" y="259"/>
                    <a:pt x="1995" y="387"/>
                    <a:pt x="2147" y="602"/>
                  </a:cubicBezTo>
                  <a:cubicBezTo>
                    <a:pt x="2219" y="530"/>
                    <a:pt x="2267" y="315"/>
                    <a:pt x="2171" y="208"/>
                  </a:cubicBezTo>
                  <a:cubicBezTo>
                    <a:pt x="2112" y="136"/>
                    <a:pt x="1921" y="77"/>
                    <a:pt x="1825" y="53"/>
                  </a:cubicBezTo>
                  <a:cubicBezTo>
                    <a:pt x="1718" y="17"/>
                    <a:pt x="1601" y="1"/>
                    <a:pt x="1484" y="1"/>
                  </a:cubicBezTo>
                  <a:close/>
                </a:path>
              </a:pathLst>
            </a:custGeom>
            <a:solidFill>
              <a:srgbClr val="B7B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2" name="Picture 1">
            <a:extLst>
              <a:ext uri="{FF2B5EF4-FFF2-40B4-BE49-F238E27FC236}">
                <a16:creationId xmlns:a16="http://schemas.microsoft.com/office/drawing/2014/main" id="{06C628DC-6DDA-6339-C4F4-439095062BBF}"/>
              </a:ext>
            </a:extLst>
          </p:cNvPr>
          <p:cNvPicPr>
            <a:picLocks noChangeAspect="1"/>
          </p:cNvPicPr>
          <p:nvPr/>
        </p:nvPicPr>
        <p:blipFill>
          <a:blip r:embed="rId3"/>
          <a:stretch>
            <a:fillRect/>
          </a:stretch>
        </p:blipFill>
        <p:spPr>
          <a:xfrm>
            <a:off x="-201983" y="-4146"/>
            <a:ext cx="865707" cy="847417"/>
          </a:xfrm>
          <a:prstGeom prst="rect">
            <a:avLst/>
          </a:prstGeom>
        </p:spPr>
      </p:pic>
      <p:grpSp>
        <p:nvGrpSpPr>
          <p:cNvPr id="6" name="Google Shape;427;p40">
            <a:extLst>
              <a:ext uri="{FF2B5EF4-FFF2-40B4-BE49-F238E27FC236}">
                <a16:creationId xmlns:a16="http://schemas.microsoft.com/office/drawing/2014/main" id="{EBDC10A8-428F-3620-4BFA-0FD2914F211E}"/>
              </a:ext>
            </a:extLst>
          </p:cNvPr>
          <p:cNvGrpSpPr/>
          <p:nvPr/>
        </p:nvGrpSpPr>
        <p:grpSpPr>
          <a:xfrm>
            <a:off x="-63993" y="1351529"/>
            <a:ext cx="175898" cy="144331"/>
            <a:chOff x="3571975" y="1910766"/>
            <a:chExt cx="1606939" cy="1145073"/>
          </a:xfrm>
        </p:grpSpPr>
        <p:sp>
          <p:nvSpPr>
            <p:cNvPr id="7" name="Google Shape;428;p40">
              <a:extLst>
                <a:ext uri="{FF2B5EF4-FFF2-40B4-BE49-F238E27FC236}">
                  <a16:creationId xmlns:a16="http://schemas.microsoft.com/office/drawing/2014/main" id="{9E7DFD68-8637-2AB4-FC2A-E3EF6794F77D}"/>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9;p40">
              <a:extLst>
                <a:ext uri="{FF2B5EF4-FFF2-40B4-BE49-F238E27FC236}">
                  <a16:creationId xmlns:a16="http://schemas.microsoft.com/office/drawing/2014/main" id="{D5D3BAAA-5662-5C0E-F739-5DAE5CCB58E1}"/>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0;p40">
              <a:extLst>
                <a:ext uri="{FF2B5EF4-FFF2-40B4-BE49-F238E27FC236}">
                  <a16:creationId xmlns:a16="http://schemas.microsoft.com/office/drawing/2014/main" id="{2056532A-506F-F8A8-4C04-A273AFB3B01F}"/>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427;p40">
            <a:extLst>
              <a:ext uri="{FF2B5EF4-FFF2-40B4-BE49-F238E27FC236}">
                <a16:creationId xmlns:a16="http://schemas.microsoft.com/office/drawing/2014/main" id="{B33684F3-7CCB-B4C0-4F52-1653804342BF}"/>
              </a:ext>
            </a:extLst>
          </p:cNvPr>
          <p:cNvGrpSpPr/>
          <p:nvPr/>
        </p:nvGrpSpPr>
        <p:grpSpPr>
          <a:xfrm>
            <a:off x="-72121" y="2001986"/>
            <a:ext cx="175898" cy="144332"/>
            <a:chOff x="3571975" y="1910762"/>
            <a:chExt cx="1606939" cy="1145077"/>
          </a:xfrm>
        </p:grpSpPr>
        <p:sp>
          <p:nvSpPr>
            <p:cNvPr id="11" name="Google Shape;428;p40">
              <a:extLst>
                <a:ext uri="{FF2B5EF4-FFF2-40B4-BE49-F238E27FC236}">
                  <a16:creationId xmlns:a16="http://schemas.microsoft.com/office/drawing/2014/main" id="{19114016-EE07-7D34-70CD-C67994A2E97F}"/>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9;p40">
              <a:extLst>
                <a:ext uri="{FF2B5EF4-FFF2-40B4-BE49-F238E27FC236}">
                  <a16:creationId xmlns:a16="http://schemas.microsoft.com/office/drawing/2014/main" id="{7A471822-707F-FB49-4015-013445B62427}"/>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0;p40">
              <a:extLst>
                <a:ext uri="{FF2B5EF4-FFF2-40B4-BE49-F238E27FC236}">
                  <a16:creationId xmlns:a16="http://schemas.microsoft.com/office/drawing/2014/main" id="{ACA6BA86-E35E-7394-C2F4-818C988B9F7B}"/>
                </a:ext>
              </a:extLst>
            </p:cNvPr>
            <p:cNvSpPr/>
            <p:nvPr/>
          </p:nvSpPr>
          <p:spPr>
            <a:xfrm>
              <a:off x="3571975" y="1910762"/>
              <a:ext cx="1606939" cy="926729"/>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Google Shape;427;p40">
            <a:extLst>
              <a:ext uri="{FF2B5EF4-FFF2-40B4-BE49-F238E27FC236}">
                <a16:creationId xmlns:a16="http://schemas.microsoft.com/office/drawing/2014/main" id="{0F17FFFE-639A-BB3E-081B-997E4FF0C778}"/>
              </a:ext>
            </a:extLst>
          </p:cNvPr>
          <p:cNvGrpSpPr/>
          <p:nvPr/>
        </p:nvGrpSpPr>
        <p:grpSpPr>
          <a:xfrm>
            <a:off x="-72896" y="2456985"/>
            <a:ext cx="175898" cy="144331"/>
            <a:chOff x="3571975" y="1910766"/>
            <a:chExt cx="1606939" cy="1145073"/>
          </a:xfrm>
        </p:grpSpPr>
        <p:sp>
          <p:nvSpPr>
            <p:cNvPr id="15" name="Google Shape;428;p40">
              <a:extLst>
                <a:ext uri="{FF2B5EF4-FFF2-40B4-BE49-F238E27FC236}">
                  <a16:creationId xmlns:a16="http://schemas.microsoft.com/office/drawing/2014/main" id="{2315EB9C-4411-F72E-992C-96F22F8B5985}"/>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p40">
              <a:extLst>
                <a:ext uri="{FF2B5EF4-FFF2-40B4-BE49-F238E27FC236}">
                  <a16:creationId xmlns:a16="http://schemas.microsoft.com/office/drawing/2014/main" id="{B9FE854D-37E2-EC3E-4DDE-296EE08F78D4}"/>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p40">
              <a:extLst>
                <a:ext uri="{FF2B5EF4-FFF2-40B4-BE49-F238E27FC236}">
                  <a16:creationId xmlns:a16="http://schemas.microsoft.com/office/drawing/2014/main" id="{FAC8317C-60F9-7E47-9F37-778F8CCC5F6B}"/>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27;p40">
            <a:extLst>
              <a:ext uri="{FF2B5EF4-FFF2-40B4-BE49-F238E27FC236}">
                <a16:creationId xmlns:a16="http://schemas.microsoft.com/office/drawing/2014/main" id="{1D0981A7-AEA6-ADCD-897E-9E98CDE197C3}"/>
              </a:ext>
            </a:extLst>
          </p:cNvPr>
          <p:cNvGrpSpPr/>
          <p:nvPr/>
        </p:nvGrpSpPr>
        <p:grpSpPr>
          <a:xfrm>
            <a:off x="-81046" y="3037408"/>
            <a:ext cx="175898" cy="144331"/>
            <a:chOff x="3571975" y="1910766"/>
            <a:chExt cx="1606939" cy="1145073"/>
          </a:xfrm>
        </p:grpSpPr>
        <p:sp>
          <p:nvSpPr>
            <p:cNvPr id="19" name="Google Shape;428;p40">
              <a:extLst>
                <a:ext uri="{FF2B5EF4-FFF2-40B4-BE49-F238E27FC236}">
                  <a16:creationId xmlns:a16="http://schemas.microsoft.com/office/drawing/2014/main" id="{73CEDC0C-6C60-8A23-AF8A-D92C71F0F7A3}"/>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9;p40">
              <a:extLst>
                <a:ext uri="{FF2B5EF4-FFF2-40B4-BE49-F238E27FC236}">
                  <a16:creationId xmlns:a16="http://schemas.microsoft.com/office/drawing/2014/main" id="{7D53A5C7-D9BB-14F2-8733-D2FD12031366}"/>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p40">
              <a:extLst>
                <a:ext uri="{FF2B5EF4-FFF2-40B4-BE49-F238E27FC236}">
                  <a16:creationId xmlns:a16="http://schemas.microsoft.com/office/drawing/2014/main" id="{F26564BA-472A-9620-24DA-A1C53995A73C}"/>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48"/>
          <p:cNvGrpSpPr/>
          <p:nvPr/>
        </p:nvGrpSpPr>
        <p:grpSpPr>
          <a:xfrm>
            <a:off x="5414338" y="2649111"/>
            <a:ext cx="3397846" cy="2047723"/>
            <a:chOff x="606750" y="1503482"/>
            <a:chExt cx="4513011" cy="2719419"/>
          </a:xfrm>
        </p:grpSpPr>
        <p:sp>
          <p:nvSpPr>
            <p:cNvPr id="769" name="Google Shape;769;p48"/>
            <p:cNvSpPr/>
            <p:nvPr/>
          </p:nvSpPr>
          <p:spPr>
            <a:xfrm>
              <a:off x="2599013" y="2647690"/>
              <a:ext cx="2520721" cy="1575212"/>
            </a:xfrm>
            <a:custGeom>
              <a:avLst/>
              <a:gdLst/>
              <a:ahLst/>
              <a:cxnLst/>
              <a:rect l="l" t="t" r="r" b="b"/>
              <a:pathLst>
                <a:path w="39502" h="24685" extrusionOk="0">
                  <a:moveTo>
                    <a:pt x="39501" y="1"/>
                  </a:moveTo>
                  <a:lnTo>
                    <a:pt x="1" y="22871"/>
                  </a:lnTo>
                  <a:lnTo>
                    <a:pt x="1" y="24684"/>
                  </a:lnTo>
                  <a:lnTo>
                    <a:pt x="39501" y="1838"/>
                  </a:lnTo>
                  <a:lnTo>
                    <a:pt x="3950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606750" y="2962154"/>
              <a:ext cx="1992354" cy="1260744"/>
            </a:xfrm>
            <a:custGeom>
              <a:avLst/>
              <a:gdLst/>
              <a:ahLst/>
              <a:cxnLst/>
              <a:rect l="l" t="t" r="r" b="b"/>
              <a:pathLst>
                <a:path w="31222" h="19757" extrusionOk="0">
                  <a:moveTo>
                    <a:pt x="1" y="0"/>
                  </a:moveTo>
                  <a:lnTo>
                    <a:pt x="1" y="1813"/>
                  </a:lnTo>
                  <a:lnTo>
                    <a:pt x="31222" y="19756"/>
                  </a:lnTo>
                  <a:lnTo>
                    <a:pt x="31222" y="17943"/>
                  </a:lnTo>
                  <a:lnTo>
                    <a:pt x="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606750" y="1503482"/>
              <a:ext cx="4513011" cy="2603678"/>
            </a:xfrm>
            <a:custGeom>
              <a:avLst/>
              <a:gdLst/>
              <a:ahLst/>
              <a:cxnLst/>
              <a:rect l="l" t="t" r="r" b="b"/>
              <a:pathLst>
                <a:path w="70723" h="40802" extrusionOk="0">
                  <a:moveTo>
                    <a:pt x="39513" y="1"/>
                  </a:moveTo>
                  <a:lnTo>
                    <a:pt x="1" y="22859"/>
                  </a:lnTo>
                  <a:lnTo>
                    <a:pt x="31222" y="40802"/>
                  </a:lnTo>
                  <a:lnTo>
                    <a:pt x="70722" y="17932"/>
                  </a:lnTo>
                  <a:lnTo>
                    <a:pt x="39513"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48"/>
          <p:cNvSpPr txBox="1">
            <a:spLocks noGrp="1"/>
          </p:cNvSpPr>
          <p:nvPr>
            <p:ph type="title"/>
          </p:nvPr>
        </p:nvSpPr>
        <p:spPr>
          <a:xfrm>
            <a:off x="713225" y="2296000"/>
            <a:ext cx="44847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a:t>
            </a:r>
            <a:endParaRPr dirty="0">
              <a:solidFill>
                <a:schemeClr val="accent3"/>
              </a:solidFill>
            </a:endParaRPr>
          </a:p>
        </p:txBody>
      </p:sp>
      <p:sp>
        <p:nvSpPr>
          <p:cNvPr id="774" name="Google Shape;774;p48"/>
          <p:cNvSpPr txBox="1">
            <a:spLocks noGrp="1"/>
          </p:cNvSpPr>
          <p:nvPr>
            <p:ph type="title" idx="2"/>
          </p:nvPr>
        </p:nvSpPr>
        <p:spPr>
          <a:xfrm>
            <a:off x="713225" y="1066175"/>
            <a:ext cx="1378500" cy="11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grpSp>
        <p:nvGrpSpPr>
          <p:cNvPr id="775" name="Google Shape;775;p48"/>
          <p:cNvGrpSpPr/>
          <p:nvPr/>
        </p:nvGrpSpPr>
        <p:grpSpPr>
          <a:xfrm>
            <a:off x="5989075" y="1816046"/>
            <a:ext cx="991081" cy="2298779"/>
            <a:chOff x="5836675" y="2120846"/>
            <a:chExt cx="991081" cy="2298779"/>
          </a:xfrm>
        </p:grpSpPr>
        <p:sp>
          <p:nvSpPr>
            <p:cNvPr id="776" name="Google Shape;776;p48"/>
            <p:cNvSpPr/>
            <p:nvPr/>
          </p:nvSpPr>
          <p:spPr>
            <a:xfrm>
              <a:off x="6757825" y="2447590"/>
              <a:ext cx="69931" cy="127203"/>
            </a:xfrm>
            <a:custGeom>
              <a:avLst/>
              <a:gdLst/>
              <a:ahLst/>
              <a:cxnLst/>
              <a:rect l="l" t="t" r="r" b="b"/>
              <a:pathLst>
                <a:path w="359" h="653" extrusionOk="0">
                  <a:moveTo>
                    <a:pt x="66" y="0"/>
                  </a:moveTo>
                  <a:cubicBezTo>
                    <a:pt x="57" y="0"/>
                    <a:pt x="48" y="3"/>
                    <a:pt x="37" y="8"/>
                  </a:cubicBezTo>
                  <a:cubicBezTo>
                    <a:pt x="1" y="20"/>
                    <a:pt x="1" y="80"/>
                    <a:pt x="1" y="116"/>
                  </a:cubicBezTo>
                  <a:cubicBezTo>
                    <a:pt x="1" y="163"/>
                    <a:pt x="1" y="199"/>
                    <a:pt x="37" y="247"/>
                  </a:cubicBezTo>
                  <a:cubicBezTo>
                    <a:pt x="49" y="294"/>
                    <a:pt x="73" y="330"/>
                    <a:pt x="73" y="378"/>
                  </a:cubicBezTo>
                  <a:lnTo>
                    <a:pt x="73" y="426"/>
                  </a:lnTo>
                  <a:cubicBezTo>
                    <a:pt x="168" y="485"/>
                    <a:pt x="263" y="581"/>
                    <a:pt x="335" y="652"/>
                  </a:cubicBezTo>
                  <a:cubicBezTo>
                    <a:pt x="347" y="617"/>
                    <a:pt x="359" y="593"/>
                    <a:pt x="359" y="557"/>
                  </a:cubicBezTo>
                  <a:cubicBezTo>
                    <a:pt x="359" y="378"/>
                    <a:pt x="240" y="187"/>
                    <a:pt x="144" y="56"/>
                  </a:cubicBezTo>
                  <a:cubicBezTo>
                    <a:pt x="116" y="28"/>
                    <a:pt x="96" y="0"/>
                    <a:pt x="66"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6317819" y="2297525"/>
              <a:ext cx="86098" cy="174539"/>
            </a:xfrm>
            <a:custGeom>
              <a:avLst/>
              <a:gdLst/>
              <a:ahLst/>
              <a:cxnLst/>
              <a:rect l="l" t="t" r="r" b="b"/>
              <a:pathLst>
                <a:path w="442" h="896" extrusionOk="0">
                  <a:moveTo>
                    <a:pt x="322" y="1"/>
                  </a:moveTo>
                  <a:cubicBezTo>
                    <a:pt x="322" y="1"/>
                    <a:pt x="167" y="108"/>
                    <a:pt x="155" y="108"/>
                  </a:cubicBezTo>
                  <a:cubicBezTo>
                    <a:pt x="120" y="132"/>
                    <a:pt x="96" y="156"/>
                    <a:pt x="60" y="180"/>
                  </a:cubicBezTo>
                  <a:cubicBezTo>
                    <a:pt x="36" y="215"/>
                    <a:pt x="24" y="263"/>
                    <a:pt x="24" y="299"/>
                  </a:cubicBezTo>
                  <a:cubicBezTo>
                    <a:pt x="0" y="442"/>
                    <a:pt x="48" y="585"/>
                    <a:pt x="36" y="740"/>
                  </a:cubicBezTo>
                  <a:cubicBezTo>
                    <a:pt x="36" y="776"/>
                    <a:pt x="0" y="836"/>
                    <a:pt x="36" y="895"/>
                  </a:cubicBezTo>
                  <a:lnTo>
                    <a:pt x="358" y="597"/>
                  </a:lnTo>
                  <a:cubicBezTo>
                    <a:pt x="442" y="406"/>
                    <a:pt x="418" y="180"/>
                    <a:pt x="3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969136" y="2460179"/>
              <a:ext cx="325498" cy="221485"/>
            </a:xfrm>
            <a:custGeom>
              <a:avLst/>
              <a:gdLst/>
              <a:ahLst/>
              <a:cxnLst/>
              <a:rect l="l" t="t" r="r" b="b"/>
              <a:pathLst>
                <a:path w="1671" h="1137" extrusionOk="0">
                  <a:moveTo>
                    <a:pt x="1528" y="1"/>
                  </a:moveTo>
                  <a:lnTo>
                    <a:pt x="1528" y="1"/>
                  </a:lnTo>
                  <a:cubicBezTo>
                    <a:pt x="1182" y="84"/>
                    <a:pt x="860" y="168"/>
                    <a:pt x="526" y="275"/>
                  </a:cubicBezTo>
                  <a:cubicBezTo>
                    <a:pt x="383" y="323"/>
                    <a:pt x="227" y="359"/>
                    <a:pt x="120" y="502"/>
                  </a:cubicBezTo>
                  <a:cubicBezTo>
                    <a:pt x="13" y="621"/>
                    <a:pt x="1" y="800"/>
                    <a:pt x="60" y="955"/>
                  </a:cubicBezTo>
                  <a:cubicBezTo>
                    <a:pt x="96" y="1051"/>
                    <a:pt x="144" y="1122"/>
                    <a:pt x="227" y="1134"/>
                  </a:cubicBezTo>
                  <a:cubicBezTo>
                    <a:pt x="240" y="1136"/>
                    <a:pt x="254" y="1136"/>
                    <a:pt x="268" y="1136"/>
                  </a:cubicBezTo>
                  <a:cubicBezTo>
                    <a:pt x="358" y="1136"/>
                    <a:pt x="466" y="1107"/>
                    <a:pt x="538" y="1086"/>
                  </a:cubicBezTo>
                  <a:cubicBezTo>
                    <a:pt x="752" y="1027"/>
                    <a:pt x="955" y="943"/>
                    <a:pt x="1170" y="836"/>
                  </a:cubicBezTo>
                  <a:cubicBezTo>
                    <a:pt x="1241" y="812"/>
                    <a:pt x="1301" y="764"/>
                    <a:pt x="1373" y="717"/>
                  </a:cubicBezTo>
                  <a:cubicBezTo>
                    <a:pt x="1480" y="657"/>
                    <a:pt x="1587" y="597"/>
                    <a:pt x="1671" y="538"/>
                  </a:cubicBezTo>
                  <a:cubicBezTo>
                    <a:pt x="1552" y="383"/>
                    <a:pt x="1492" y="204"/>
                    <a:pt x="1528"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6747732" y="2655364"/>
              <a:ext cx="18700" cy="21233"/>
            </a:xfrm>
            <a:custGeom>
              <a:avLst/>
              <a:gdLst/>
              <a:ahLst/>
              <a:cxnLst/>
              <a:rect l="l" t="t" r="r" b="b"/>
              <a:pathLst>
                <a:path w="96" h="109" extrusionOk="0">
                  <a:moveTo>
                    <a:pt x="96" y="1"/>
                  </a:moveTo>
                  <a:lnTo>
                    <a:pt x="36" y="37"/>
                  </a:lnTo>
                  <a:cubicBezTo>
                    <a:pt x="36" y="59"/>
                    <a:pt x="26" y="91"/>
                    <a:pt x="6" y="105"/>
                  </a:cubicBezTo>
                  <a:lnTo>
                    <a:pt x="6" y="105"/>
                  </a:lnTo>
                  <a:lnTo>
                    <a:pt x="60" y="72"/>
                  </a:lnTo>
                  <a:cubicBezTo>
                    <a:pt x="84" y="61"/>
                    <a:pt x="96" y="37"/>
                    <a:pt x="96" y="1"/>
                  </a:cubicBezTo>
                  <a:close/>
                  <a:moveTo>
                    <a:pt x="6" y="105"/>
                  </a:moveTo>
                  <a:lnTo>
                    <a:pt x="0" y="108"/>
                  </a:lnTo>
                  <a:cubicBezTo>
                    <a:pt x="2" y="107"/>
                    <a:pt x="4" y="106"/>
                    <a:pt x="6" y="105"/>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6752407" y="2425311"/>
              <a:ext cx="14025" cy="237263"/>
            </a:xfrm>
            <a:custGeom>
              <a:avLst/>
              <a:gdLst/>
              <a:ahLst/>
              <a:cxnLst/>
              <a:rect l="l" t="t" r="r" b="b"/>
              <a:pathLst>
                <a:path w="72" h="1218" extrusionOk="0">
                  <a:moveTo>
                    <a:pt x="60" y="1"/>
                  </a:moveTo>
                  <a:lnTo>
                    <a:pt x="0" y="37"/>
                  </a:lnTo>
                  <a:lnTo>
                    <a:pt x="12" y="1218"/>
                  </a:lnTo>
                  <a:lnTo>
                    <a:pt x="72" y="1170"/>
                  </a:lnTo>
                  <a:lnTo>
                    <a:pt x="60"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6396711" y="2199933"/>
              <a:ext cx="344198" cy="190707"/>
            </a:xfrm>
            <a:custGeom>
              <a:avLst/>
              <a:gdLst/>
              <a:ahLst/>
              <a:cxnLst/>
              <a:rect l="l" t="t" r="r" b="b"/>
              <a:pathLst>
                <a:path w="1767" h="979" extrusionOk="0">
                  <a:moveTo>
                    <a:pt x="61" y="1"/>
                  </a:moveTo>
                  <a:lnTo>
                    <a:pt x="1" y="24"/>
                  </a:lnTo>
                  <a:lnTo>
                    <a:pt x="1707" y="979"/>
                  </a:lnTo>
                  <a:lnTo>
                    <a:pt x="1767" y="955"/>
                  </a:lnTo>
                  <a:lnTo>
                    <a:pt x="61" y="1"/>
                  </a:ln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6724552" y="2385767"/>
              <a:ext cx="39543" cy="46751"/>
            </a:xfrm>
            <a:custGeom>
              <a:avLst/>
              <a:gdLst/>
              <a:ahLst/>
              <a:cxnLst/>
              <a:rect l="l" t="t" r="r" b="b"/>
              <a:pathLst>
                <a:path w="203" h="240" extrusionOk="0">
                  <a:moveTo>
                    <a:pt x="60" y="1"/>
                  </a:moveTo>
                  <a:lnTo>
                    <a:pt x="0" y="25"/>
                  </a:lnTo>
                  <a:cubicBezTo>
                    <a:pt x="84" y="61"/>
                    <a:pt x="143" y="168"/>
                    <a:pt x="143" y="240"/>
                  </a:cubicBezTo>
                  <a:lnTo>
                    <a:pt x="203" y="204"/>
                  </a:lnTo>
                  <a:cubicBezTo>
                    <a:pt x="203" y="132"/>
                    <a:pt x="143"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6745395" y="2409143"/>
              <a:ext cx="18700" cy="23376"/>
            </a:xfrm>
            <a:custGeom>
              <a:avLst/>
              <a:gdLst/>
              <a:ahLst/>
              <a:cxnLst/>
              <a:rect l="l" t="t" r="r" b="b"/>
              <a:pathLst>
                <a:path w="96" h="120" extrusionOk="0">
                  <a:moveTo>
                    <a:pt x="60" y="0"/>
                  </a:moveTo>
                  <a:lnTo>
                    <a:pt x="0" y="24"/>
                  </a:lnTo>
                  <a:cubicBezTo>
                    <a:pt x="36" y="60"/>
                    <a:pt x="36" y="84"/>
                    <a:pt x="36" y="120"/>
                  </a:cubicBezTo>
                  <a:lnTo>
                    <a:pt x="96" y="84"/>
                  </a:lnTo>
                  <a:cubicBezTo>
                    <a:pt x="96" y="60"/>
                    <a:pt x="72" y="24"/>
                    <a:pt x="60" y="0"/>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6740720" y="2395117"/>
              <a:ext cx="18700" cy="18895"/>
            </a:xfrm>
            <a:custGeom>
              <a:avLst/>
              <a:gdLst/>
              <a:ahLst/>
              <a:cxnLst/>
              <a:rect l="l" t="t" r="r" b="b"/>
              <a:pathLst>
                <a:path w="96" h="97" extrusionOk="0">
                  <a:moveTo>
                    <a:pt x="60" y="1"/>
                  </a:moveTo>
                  <a:lnTo>
                    <a:pt x="1" y="25"/>
                  </a:lnTo>
                  <a:cubicBezTo>
                    <a:pt x="12" y="60"/>
                    <a:pt x="24" y="72"/>
                    <a:pt x="36" y="96"/>
                  </a:cubicBezTo>
                  <a:lnTo>
                    <a:pt x="96" y="72"/>
                  </a:lnTo>
                  <a:cubicBezTo>
                    <a:pt x="84" y="37"/>
                    <a:pt x="72" y="25"/>
                    <a:pt x="60"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6729032" y="2385767"/>
              <a:ext cx="23570" cy="14220"/>
            </a:xfrm>
            <a:custGeom>
              <a:avLst/>
              <a:gdLst/>
              <a:ahLst/>
              <a:cxnLst/>
              <a:rect l="l" t="t" r="r" b="b"/>
              <a:pathLst>
                <a:path w="121" h="73" extrusionOk="0">
                  <a:moveTo>
                    <a:pt x="61" y="1"/>
                  </a:moveTo>
                  <a:lnTo>
                    <a:pt x="1" y="25"/>
                  </a:lnTo>
                  <a:cubicBezTo>
                    <a:pt x="13" y="49"/>
                    <a:pt x="37" y="61"/>
                    <a:pt x="61" y="73"/>
                  </a:cubicBezTo>
                  <a:lnTo>
                    <a:pt x="120" y="49"/>
                  </a:lnTo>
                  <a:cubicBezTo>
                    <a:pt x="96" y="25"/>
                    <a:pt x="72" y="1"/>
                    <a:pt x="61"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6373531" y="2201881"/>
              <a:ext cx="383741" cy="475111"/>
            </a:xfrm>
            <a:custGeom>
              <a:avLst/>
              <a:gdLst/>
              <a:ahLst/>
              <a:cxnLst/>
              <a:rect l="l" t="t" r="r" b="b"/>
              <a:pathLst>
                <a:path w="1970" h="2439" extrusionOk="0">
                  <a:moveTo>
                    <a:pt x="69" y="1"/>
                  </a:moveTo>
                  <a:cubicBezTo>
                    <a:pt x="27" y="1"/>
                    <a:pt x="1" y="36"/>
                    <a:pt x="1" y="98"/>
                  </a:cubicBezTo>
                  <a:lnTo>
                    <a:pt x="13" y="1267"/>
                  </a:lnTo>
                  <a:cubicBezTo>
                    <a:pt x="13" y="1351"/>
                    <a:pt x="72" y="1446"/>
                    <a:pt x="156" y="1482"/>
                  </a:cubicBezTo>
                  <a:lnTo>
                    <a:pt x="1850" y="2424"/>
                  </a:lnTo>
                  <a:cubicBezTo>
                    <a:pt x="1868" y="2434"/>
                    <a:pt x="1886" y="2438"/>
                    <a:pt x="1901" y="2438"/>
                  </a:cubicBezTo>
                  <a:cubicBezTo>
                    <a:pt x="1943" y="2438"/>
                    <a:pt x="1969" y="2402"/>
                    <a:pt x="1969" y="2341"/>
                  </a:cubicBezTo>
                  <a:lnTo>
                    <a:pt x="1957" y="1172"/>
                  </a:lnTo>
                  <a:cubicBezTo>
                    <a:pt x="1957" y="1088"/>
                    <a:pt x="1897" y="993"/>
                    <a:pt x="1826" y="957"/>
                  </a:cubicBezTo>
                  <a:lnTo>
                    <a:pt x="120" y="14"/>
                  </a:lnTo>
                  <a:cubicBezTo>
                    <a:pt x="101" y="5"/>
                    <a:pt x="84" y="1"/>
                    <a:pt x="69" y="1"/>
                  </a:cubicBezTo>
                  <a:close/>
                </a:path>
              </a:pathLst>
            </a:custGeom>
            <a:solidFill>
              <a:srgbClr val="CDD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385218" y="2213958"/>
              <a:ext cx="355691" cy="448619"/>
            </a:xfrm>
            <a:custGeom>
              <a:avLst/>
              <a:gdLst/>
              <a:ahLst/>
              <a:cxnLst/>
              <a:rect l="l" t="t" r="r" b="b"/>
              <a:pathLst>
                <a:path w="1826" h="2303" extrusionOk="0">
                  <a:moveTo>
                    <a:pt x="0" y="0"/>
                  </a:moveTo>
                  <a:lnTo>
                    <a:pt x="0" y="12"/>
                  </a:lnTo>
                  <a:lnTo>
                    <a:pt x="12" y="1205"/>
                  </a:lnTo>
                  <a:cubicBezTo>
                    <a:pt x="12" y="1265"/>
                    <a:pt x="60" y="1348"/>
                    <a:pt x="108" y="1360"/>
                  </a:cubicBezTo>
                  <a:lnTo>
                    <a:pt x="1802" y="2303"/>
                  </a:lnTo>
                  <a:lnTo>
                    <a:pt x="1826" y="2303"/>
                  </a:lnTo>
                  <a:lnTo>
                    <a:pt x="1826" y="2279"/>
                  </a:lnTo>
                  <a:lnTo>
                    <a:pt x="1826" y="2267"/>
                  </a:lnTo>
                  <a:lnTo>
                    <a:pt x="1802" y="1110"/>
                  </a:lnTo>
                  <a:cubicBezTo>
                    <a:pt x="1802" y="1050"/>
                    <a:pt x="1766" y="967"/>
                    <a:pt x="1718" y="955"/>
                  </a:cubicBezTo>
                  <a:lnTo>
                    <a:pt x="36" y="12"/>
                  </a:lnTo>
                  <a:lnTo>
                    <a:pt x="12" y="0"/>
                  </a:lnTo>
                  <a:close/>
                </a:path>
              </a:pathLst>
            </a:custGeom>
            <a:solidFill>
              <a:srgbClr val="98A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6394374" y="2218633"/>
              <a:ext cx="348873" cy="439268"/>
            </a:xfrm>
            <a:custGeom>
              <a:avLst/>
              <a:gdLst/>
              <a:ahLst/>
              <a:cxnLst/>
              <a:rect l="l" t="t" r="r" b="b"/>
              <a:pathLst>
                <a:path w="1791" h="2255" extrusionOk="0">
                  <a:moveTo>
                    <a:pt x="13" y="1169"/>
                  </a:moveTo>
                  <a:cubicBezTo>
                    <a:pt x="13" y="1229"/>
                    <a:pt x="61" y="1300"/>
                    <a:pt x="108" y="1324"/>
                  </a:cubicBezTo>
                  <a:lnTo>
                    <a:pt x="1790" y="2255"/>
                  </a:lnTo>
                  <a:lnTo>
                    <a:pt x="1779" y="1098"/>
                  </a:lnTo>
                  <a:cubicBezTo>
                    <a:pt x="1779" y="1038"/>
                    <a:pt x="1731" y="966"/>
                    <a:pt x="1683" y="943"/>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6380543" y="2198375"/>
              <a:ext cx="28050" cy="8766"/>
            </a:xfrm>
            <a:custGeom>
              <a:avLst/>
              <a:gdLst/>
              <a:ahLst/>
              <a:cxnLst/>
              <a:rect l="l" t="t" r="r" b="b"/>
              <a:pathLst>
                <a:path w="144" h="45" extrusionOk="0">
                  <a:moveTo>
                    <a:pt x="11" y="28"/>
                  </a:moveTo>
                  <a:cubicBezTo>
                    <a:pt x="7" y="29"/>
                    <a:pt x="4" y="31"/>
                    <a:pt x="0" y="32"/>
                  </a:cubicBezTo>
                  <a:lnTo>
                    <a:pt x="11" y="28"/>
                  </a:lnTo>
                  <a:close/>
                  <a:moveTo>
                    <a:pt x="94" y="1"/>
                  </a:moveTo>
                  <a:cubicBezTo>
                    <a:pt x="82" y="1"/>
                    <a:pt x="70" y="4"/>
                    <a:pt x="60" y="9"/>
                  </a:cubicBezTo>
                  <a:lnTo>
                    <a:pt x="11" y="28"/>
                  </a:lnTo>
                  <a:lnTo>
                    <a:pt x="11" y="28"/>
                  </a:lnTo>
                  <a:cubicBezTo>
                    <a:pt x="18" y="26"/>
                    <a:pt x="26" y="25"/>
                    <a:pt x="34" y="25"/>
                  </a:cubicBezTo>
                  <a:cubicBezTo>
                    <a:pt x="52" y="25"/>
                    <a:pt x="70" y="30"/>
                    <a:pt x="84" y="44"/>
                  </a:cubicBezTo>
                  <a:lnTo>
                    <a:pt x="144" y="21"/>
                  </a:lnTo>
                  <a:cubicBezTo>
                    <a:pt x="130" y="7"/>
                    <a:pt x="111" y="1"/>
                    <a:pt x="94" y="1"/>
                  </a:cubicBezTo>
                  <a:close/>
                </a:path>
              </a:pathLst>
            </a:custGeom>
            <a:solidFill>
              <a:srgbClr val="EF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6675658" y="2483554"/>
              <a:ext cx="149016" cy="238432"/>
            </a:xfrm>
            <a:custGeom>
              <a:avLst/>
              <a:gdLst/>
              <a:ahLst/>
              <a:cxnLst/>
              <a:rect l="l" t="t" r="r" b="b"/>
              <a:pathLst>
                <a:path w="765" h="1224" extrusionOk="0">
                  <a:moveTo>
                    <a:pt x="335" y="0"/>
                  </a:moveTo>
                  <a:cubicBezTo>
                    <a:pt x="311" y="0"/>
                    <a:pt x="299" y="12"/>
                    <a:pt x="287" y="12"/>
                  </a:cubicBezTo>
                  <a:cubicBezTo>
                    <a:pt x="251" y="48"/>
                    <a:pt x="227" y="95"/>
                    <a:pt x="215" y="131"/>
                  </a:cubicBezTo>
                  <a:cubicBezTo>
                    <a:pt x="191" y="155"/>
                    <a:pt x="191" y="167"/>
                    <a:pt x="179" y="203"/>
                  </a:cubicBezTo>
                  <a:cubicBezTo>
                    <a:pt x="120" y="334"/>
                    <a:pt x="60" y="465"/>
                    <a:pt x="36" y="620"/>
                  </a:cubicBezTo>
                  <a:cubicBezTo>
                    <a:pt x="12" y="704"/>
                    <a:pt x="1" y="776"/>
                    <a:pt x="1" y="871"/>
                  </a:cubicBezTo>
                  <a:cubicBezTo>
                    <a:pt x="1" y="943"/>
                    <a:pt x="12" y="1002"/>
                    <a:pt x="48" y="1074"/>
                  </a:cubicBezTo>
                  <a:cubicBezTo>
                    <a:pt x="60" y="1121"/>
                    <a:pt x="72" y="1181"/>
                    <a:pt x="120" y="1217"/>
                  </a:cubicBezTo>
                  <a:cubicBezTo>
                    <a:pt x="129" y="1221"/>
                    <a:pt x="138" y="1223"/>
                    <a:pt x="148" y="1223"/>
                  </a:cubicBezTo>
                  <a:cubicBezTo>
                    <a:pt x="189" y="1223"/>
                    <a:pt x="232" y="1189"/>
                    <a:pt x="251" y="1169"/>
                  </a:cubicBezTo>
                  <a:cubicBezTo>
                    <a:pt x="299" y="1110"/>
                    <a:pt x="311" y="1026"/>
                    <a:pt x="358" y="966"/>
                  </a:cubicBezTo>
                  <a:lnTo>
                    <a:pt x="406" y="883"/>
                  </a:lnTo>
                  <a:cubicBezTo>
                    <a:pt x="418" y="859"/>
                    <a:pt x="466" y="823"/>
                    <a:pt x="490" y="811"/>
                  </a:cubicBezTo>
                  <a:cubicBezTo>
                    <a:pt x="561" y="764"/>
                    <a:pt x="621" y="692"/>
                    <a:pt x="669" y="632"/>
                  </a:cubicBezTo>
                  <a:cubicBezTo>
                    <a:pt x="704" y="585"/>
                    <a:pt x="728" y="537"/>
                    <a:pt x="764" y="477"/>
                  </a:cubicBezTo>
                  <a:cubicBezTo>
                    <a:pt x="669" y="382"/>
                    <a:pt x="585" y="298"/>
                    <a:pt x="490" y="239"/>
                  </a:cubicBezTo>
                  <a:lnTo>
                    <a:pt x="466" y="274"/>
                  </a:lnTo>
                  <a:cubicBezTo>
                    <a:pt x="439" y="288"/>
                    <a:pt x="405" y="305"/>
                    <a:pt x="378" y="305"/>
                  </a:cubicBezTo>
                  <a:cubicBezTo>
                    <a:pt x="357" y="305"/>
                    <a:pt x="340" y="294"/>
                    <a:pt x="335" y="263"/>
                  </a:cubicBezTo>
                  <a:lnTo>
                    <a:pt x="335" y="203"/>
                  </a:lnTo>
                  <a:cubicBezTo>
                    <a:pt x="335" y="155"/>
                    <a:pt x="346" y="107"/>
                    <a:pt x="346" y="60"/>
                  </a:cubicBezTo>
                  <a:cubicBezTo>
                    <a:pt x="346" y="36"/>
                    <a:pt x="346" y="0"/>
                    <a:pt x="335"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6043548" y="4147688"/>
              <a:ext cx="295305" cy="204537"/>
            </a:xfrm>
            <a:custGeom>
              <a:avLst/>
              <a:gdLst/>
              <a:ahLst/>
              <a:cxnLst/>
              <a:rect l="l" t="t" r="r" b="b"/>
              <a:pathLst>
                <a:path w="1516" h="1050" extrusionOk="0">
                  <a:moveTo>
                    <a:pt x="1278" y="1"/>
                  </a:moveTo>
                  <a:cubicBezTo>
                    <a:pt x="1241" y="1"/>
                    <a:pt x="1203" y="15"/>
                    <a:pt x="1170" y="23"/>
                  </a:cubicBezTo>
                  <a:cubicBezTo>
                    <a:pt x="1050" y="71"/>
                    <a:pt x="931" y="94"/>
                    <a:pt x="836" y="142"/>
                  </a:cubicBezTo>
                  <a:cubicBezTo>
                    <a:pt x="743" y="163"/>
                    <a:pt x="695" y="192"/>
                    <a:pt x="614" y="192"/>
                  </a:cubicBezTo>
                  <a:cubicBezTo>
                    <a:pt x="601" y="192"/>
                    <a:pt x="588" y="192"/>
                    <a:pt x="573" y="190"/>
                  </a:cubicBezTo>
                  <a:lnTo>
                    <a:pt x="573" y="190"/>
                  </a:lnTo>
                  <a:cubicBezTo>
                    <a:pt x="573" y="261"/>
                    <a:pt x="597" y="333"/>
                    <a:pt x="597" y="405"/>
                  </a:cubicBezTo>
                  <a:cubicBezTo>
                    <a:pt x="490" y="405"/>
                    <a:pt x="394" y="428"/>
                    <a:pt x="311" y="428"/>
                  </a:cubicBezTo>
                  <a:cubicBezTo>
                    <a:pt x="239" y="428"/>
                    <a:pt x="179" y="440"/>
                    <a:pt x="96" y="440"/>
                  </a:cubicBezTo>
                  <a:cubicBezTo>
                    <a:pt x="36" y="452"/>
                    <a:pt x="24" y="464"/>
                    <a:pt x="12" y="500"/>
                  </a:cubicBezTo>
                  <a:cubicBezTo>
                    <a:pt x="1" y="524"/>
                    <a:pt x="1" y="560"/>
                    <a:pt x="12" y="584"/>
                  </a:cubicBezTo>
                  <a:cubicBezTo>
                    <a:pt x="1" y="667"/>
                    <a:pt x="1" y="727"/>
                    <a:pt x="1" y="786"/>
                  </a:cubicBezTo>
                  <a:cubicBezTo>
                    <a:pt x="12" y="955"/>
                    <a:pt x="129" y="1050"/>
                    <a:pt x="293" y="1050"/>
                  </a:cubicBezTo>
                  <a:cubicBezTo>
                    <a:pt x="303" y="1050"/>
                    <a:pt x="313" y="1050"/>
                    <a:pt x="323" y="1049"/>
                  </a:cubicBezTo>
                  <a:cubicBezTo>
                    <a:pt x="490" y="1037"/>
                    <a:pt x="573" y="930"/>
                    <a:pt x="716" y="822"/>
                  </a:cubicBezTo>
                  <a:cubicBezTo>
                    <a:pt x="812" y="751"/>
                    <a:pt x="931" y="703"/>
                    <a:pt x="1050" y="691"/>
                  </a:cubicBezTo>
                  <a:cubicBezTo>
                    <a:pt x="1158" y="679"/>
                    <a:pt x="1289" y="619"/>
                    <a:pt x="1384" y="548"/>
                  </a:cubicBezTo>
                  <a:cubicBezTo>
                    <a:pt x="1444" y="500"/>
                    <a:pt x="1492" y="428"/>
                    <a:pt x="1504" y="345"/>
                  </a:cubicBezTo>
                  <a:cubicBezTo>
                    <a:pt x="1516" y="226"/>
                    <a:pt x="1444" y="35"/>
                    <a:pt x="1325" y="11"/>
                  </a:cubicBezTo>
                  <a:cubicBezTo>
                    <a:pt x="1310" y="4"/>
                    <a:pt x="1294" y="1"/>
                    <a:pt x="1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6138802" y="4176908"/>
              <a:ext cx="323161" cy="242718"/>
            </a:xfrm>
            <a:custGeom>
              <a:avLst/>
              <a:gdLst/>
              <a:ahLst/>
              <a:cxnLst/>
              <a:rect l="l" t="t" r="r" b="b"/>
              <a:pathLst>
                <a:path w="1659" h="1246" extrusionOk="0">
                  <a:moveTo>
                    <a:pt x="308" y="1"/>
                  </a:moveTo>
                  <a:cubicBezTo>
                    <a:pt x="271" y="1"/>
                    <a:pt x="235" y="13"/>
                    <a:pt x="203" y="40"/>
                  </a:cubicBezTo>
                  <a:cubicBezTo>
                    <a:pt x="180" y="64"/>
                    <a:pt x="144" y="123"/>
                    <a:pt x="132" y="171"/>
                  </a:cubicBezTo>
                  <a:cubicBezTo>
                    <a:pt x="84" y="302"/>
                    <a:pt x="25" y="422"/>
                    <a:pt x="48" y="553"/>
                  </a:cubicBezTo>
                  <a:lnTo>
                    <a:pt x="48" y="601"/>
                  </a:lnTo>
                  <a:cubicBezTo>
                    <a:pt x="48" y="720"/>
                    <a:pt x="1" y="839"/>
                    <a:pt x="13" y="970"/>
                  </a:cubicBezTo>
                  <a:cubicBezTo>
                    <a:pt x="25" y="1054"/>
                    <a:pt x="48" y="1126"/>
                    <a:pt x="108" y="1173"/>
                  </a:cubicBezTo>
                  <a:cubicBezTo>
                    <a:pt x="176" y="1226"/>
                    <a:pt x="247" y="1245"/>
                    <a:pt x="319" y="1245"/>
                  </a:cubicBezTo>
                  <a:cubicBezTo>
                    <a:pt x="460" y="1245"/>
                    <a:pt x="602" y="1169"/>
                    <a:pt x="728" y="1114"/>
                  </a:cubicBezTo>
                  <a:cubicBezTo>
                    <a:pt x="817" y="1069"/>
                    <a:pt x="905" y="1045"/>
                    <a:pt x="994" y="1045"/>
                  </a:cubicBezTo>
                  <a:cubicBezTo>
                    <a:pt x="1025" y="1045"/>
                    <a:pt x="1055" y="1048"/>
                    <a:pt x="1086" y="1054"/>
                  </a:cubicBezTo>
                  <a:cubicBezTo>
                    <a:pt x="1206" y="1054"/>
                    <a:pt x="1337" y="1018"/>
                    <a:pt x="1444" y="970"/>
                  </a:cubicBezTo>
                  <a:cubicBezTo>
                    <a:pt x="1516" y="935"/>
                    <a:pt x="1575" y="887"/>
                    <a:pt x="1611" y="815"/>
                  </a:cubicBezTo>
                  <a:cubicBezTo>
                    <a:pt x="1659" y="684"/>
                    <a:pt x="1623" y="481"/>
                    <a:pt x="1492" y="434"/>
                  </a:cubicBezTo>
                  <a:cubicBezTo>
                    <a:pt x="1432" y="422"/>
                    <a:pt x="1373" y="422"/>
                    <a:pt x="1313" y="422"/>
                  </a:cubicBezTo>
                  <a:cubicBezTo>
                    <a:pt x="1146" y="434"/>
                    <a:pt x="979" y="481"/>
                    <a:pt x="836" y="481"/>
                  </a:cubicBezTo>
                  <a:cubicBezTo>
                    <a:pt x="728" y="469"/>
                    <a:pt x="621" y="362"/>
                    <a:pt x="585" y="278"/>
                  </a:cubicBezTo>
                  <a:cubicBezTo>
                    <a:pt x="549" y="231"/>
                    <a:pt x="538" y="171"/>
                    <a:pt x="502" y="123"/>
                  </a:cubicBezTo>
                  <a:cubicBezTo>
                    <a:pt x="462" y="51"/>
                    <a:pt x="384"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6150490" y="3673363"/>
              <a:ext cx="11688" cy="58244"/>
            </a:xfrm>
            <a:custGeom>
              <a:avLst/>
              <a:gdLst/>
              <a:ahLst/>
              <a:cxnLst/>
              <a:rect l="l" t="t" r="r" b="b"/>
              <a:pathLst>
                <a:path w="60" h="299" extrusionOk="0">
                  <a:moveTo>
                    <a:pt x="60" y="0"/>
                  </a:moveTo>
                  <a:lnTo>
                    <a:pt x="0" y="299"/>
                  </a:lnTo>
                  <a:cubicBezTo>
                    <a:pt x="24" y="203"/>
                    <a:pt x="48" y="96"/>
                    <a:pt x="60" y="0"/>
                  </a:cubicBezTo>
                  <a:close/>
                </a:path>
              </a:pathLst>
            </a:custGeom>
            <a:solidFill>
              <a:srgbClr val="6E4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5915762" y="3264293"/>
              <a:ext cx="295305" cy="1015869"/>
            </a:xfrm>
            <a:custGeom>
              <a:avLst/>
              <a:gdLst/>
              <a:ahLst/>
              <a:cxnLst/>
              <a:rect l="l" t="t" r="r" b="b"/>
              <a:pathLst>
                <a:path w="1516" h="5215" extrusionOk="0">
                  <a:moveTo>
                    <a:pt x="1515" y="1"/>
                  </a:moveTo>
                  <a:lnTo>
                    <a:pt x="24" y="48"/>
                  </a:lnTo>
                  <a:cubicBezTo>
                    <a:pt x="12" y="275"/>
                    <a:pt x="0" y="502"/>
                    <a:pt x="24" y="740"/>
                  </a:cubicBezTo>
                  <a:cubicBezTo>
                    <a:pt x="60" y="979"/>
                    <a:pt x="96" y="1182"/>
                    <a:pt x="191" y="1599"/>
                  </a:cubicBezTo>
                  <a:cubicBezTo>
                    <a:pt x="275" y="2005"/>
                    <a:pt x="299" y="2064"/>
                    <a:pt x="311" y="2279"/>
                  </a:cubicBezTo>
                  <a:cubicBezTo>
                    <a:pt x="310" y="2279"/>
                    <a:pt x="310" y="2279"/>
                    <a:pt x="310" y="2279"/>
                  </a:cubicBezTo>
                  <a:lnTo>
                    <a:pt x="310" y="2279"/>
                  </a:lnTo>
                  <a:cubicBezTo>
                    <a:pt x="297" y="2279"/>
                    <a:pt x="195" y="3698"/>
                    <a:pt x="597" y="4975"/>
                  </a:cubicBezTo>
                  <a:cubicBezTo>
                    <a:pt x="621" y="5047"/>
                    <a:pt x="657" y="5142"/>
                    <a:pt x="728" y="5178"/>
                  </a:cubicBezTo>
                  <a:cubicBezTo>
                    <a:pt x="764" y="5214"/>
                    <a:pt x="812" y="5214"/>
                    <a:pt x="847" y="5214"/>
                  </a:cubicBezTo>
                  <a:lnTo>
                    <a:pt x="979" y="5214"/>
                  </a:lnTo>
                  <a:cubicBezTo>
                    <a:pt x="1026" y="5214"/>
                    <a:pt x="1062" y="5178"/>
                    <a:pt x="1098" y="5154"/>
                  </a:cubicBezTo>
                  <a:cubicBezTo>
                    <a:pt x="1122" y="5107"/>
                    <a:pt x="1158" y="5059"/>
                    <a:pt x="1170" y="4999"/>
                  </a:cubicBezTo>
                  <a:cubicBezTo>
                    <a:pt x="1205" y="4916"/>
                    <a:pt x="1205" y="4820"/>
                    <a:pt x="1205" y="4713"/>
                  </a:cubicBezTo>
                  <a:cubicBezTo>
                    <a:pt x="1205" y="4272"/>
                    <a:pt x="1158" y="3842"/>
                    <a:pt x="1158" y="3389"/>
                  </a:cubicBezTo>
                  <a:cubicBezTo>
                    <a:pt x="1158" y="3138"/>
                    <a:pt x="1158" y="2888"/>
                    <a:pt x="1193" y="2625"/>
                  </a:cubicBezTo>
                  <a:cubicBezTo>
                    <a:pt x="1265" y="2327"/>
                    <a:pt x="1325" y="2029"/>
                    <a:pt x="1372" y="1730"/>
                  </a:cubicBezTo>
                  <a:cubicBezTo>
                    <a:pt x="1396" y="1456"/>
                    <a:pt x="1384" y="1158"/>
                    <a:pt x="1444" y="871"/>
                  </a:cubicBezTo>
                  <a:cubicBezTo>
                    <a:pt x="1492" y="657"/>
                    <a:pt x="1515" y="323"/>
                    <a:pt x="1515" y="1"/>
                  </a:cubicBezTo>
                  <a:close/>
                </a:path>
              </a:pathLst>
            </a:custGeom>
            <a:solidFill>
              <a:srgbClr val="3C3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5976148" y="3138845"/>
              <a:ext cx="365041" cy="727569"/>
            </a:xfrm>
            <a:custGeom>
              <a:avLst/>
              <a:gdLst/>
              <a:ahLst/>
              <a:cxnLst/>
              <a:rect l="l" t="t" r="r" b="b"/>
              <a:pathLst>
                <a:path w="1874" h="3735" extrusionOk="0">
                  <a:moveTo>
                    <a:pt x="1420" y="0"/>
                  </a:moveTo>
                  <a:cubicBezTo>
                    <a:pt x="1384" y="0"/>
                    <a:pt x="1277" y="24"/>
                    <a:pt x="1277" y="72"/>
                  </a:cubicBezTo>
                  <a:cubicBezTo>
                    <a:pt x="1301" y="120"/>
                    <a:pt x="1086" y="239"/>
                    <a:pt x="1038" y="251"/>
                  </a:cubicBezTo>
                  <a:cubicBezTo>
                    <a:pt x="992" y="278"/>
                    <a:pt x="962" y="290"/>
                    <a:pt x="938" y="290"/>
                  </a:cubicBezTo>
                  <a:cubicBezTo>
                    <a:pt x="888" y="290"/>
                    <a:pt x="865" y="236"/>
                    <a:pt x="776" y="155"/>
                  </a:cubicBezTo>
                  <a:cubicBezTo>
                    <a:pt x="655" y="42"/>
                    <a:pt x="524" y="14"/>
                    <a:pt x="423" y="14"/>
                  </a:cubicBezTo>
                  <a:cubicBezTo>
                    <a:pt x="344" y="14"/>
                    <a:pt x="284" y="31"/>
                    <a:pt x="263" y="36"/>
                  </a:cubicBezTo>
                  <a:cubicBezTo>
                    <a:pt x="120" y="132"/>
                    <a:pt x="72" y="478"/>
                    <a:pt x="60" y="609"/>
                  </a:cubicBezTo>
                  <a:cubicBezTo>
                    <a:pt x="12" y="907"/>
                    <a:pt x="1" y="1193"/>
                    <a:pt x="108" y="1468"/>
                  </a:cubicBezTo>
                  <a:cubicBezTo>
                    <a:pt x="239" y="1873"/>
                    <a:pt x="514" y="2172"/>
                    <a:pt x="597" y="2589"/>
                  </a:cubicBezTo>
                  <a:cubicBezTo>
                    <a:pt x="657" y="2875"/>
                    <a:pt x="597" y="3281"/>
                    <a:pt x="752" y="3532"/>
                  </a:cubicBezTo>
                  <a:cubicBezTo>
                    <a:pt x="851" y="3673"/>
                    <a:pt x="1024" y="3734"/>
                    <a:pt x="1192" y="3734"/>
                  </a:cubicBezTo>
                  <a:cubicBezTo>
                    <a:pt x="1308" y="3734"/>
                    <a:pt x="1421" y="3705"/>
                    <a:pt x="1504" y="3651"/>
                  </a:cubicBezTo>
                  <a:cubicBezTo>
                    <a:pt x="1611" y="3579"/>
                    <a:pt x="1623" y="3544"/>
                    <a:pt x="1647" y="3424"/>
                  </a:cubicBezTo>
                  <a:cubicBezTo>
                    <a:pt x="1683" y="3293"/>
                    <a:pt x="1707" y="3174"/>
                    <a:pt x="1730" y="3054"/>
                  </a:cubicBezTo>
                  <a:cubicBezTo>
                    <a:pt x="1778" y="2804"/>
                    <a:pt x="1802" y="2565"/>
                    <a:pt x="1838" y="2303"/>
                  </a:cubicBezTo>
                  <a:cubicBezTo>
                    <a:pt x="1874" y="1814"/>
                    <a:pt x="1874" y="1325"/>
                    <a:pt x="1850" y="835"/>
                  </a:cubicBezTo>
                  <a:cubicBezTo>
                    <a:pt x="1838" y="668"/>
                    <a:pt x="1814" y="489"/>
                    <a:pt x="1754" y="334"/>
                  </a:cubicBezTo>
                  <a:cubicBezTo>
                    <a:pt x="1718" y="215"/>
                    <a:pt x="1635" y="120"/>
                    <a:pt x="1551" y="60"/>
                  </a:cubicBezTo>
                  <a:cubicBezTo>
                    <a:pt x="1504" y="24"/>
                    <a:pt x="1456" y="0"/>
                    <a:pt x="1420" y="0"/>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5836675" y="2521345"/>
              <a:ext cx="516200" cy="910873"/>
            </a:xfrm>
            <a:custGeom>
              <a:avLst/>
              <a:gdLst/>
              <a:ahLst/>
              <a:cxnLst/>
              <a:rect l="l" t="t" r="r" b="b"/>
              <a:pathLst>
                <a:path w="2650" h="4676" extrusionOk="0">
                  <a:moveTo>
                    <a:pt x="670" y="0"/>
                  </a:moveTo>
                  <a:cubicBezTo>
                    <a:pt x="554" y="0"/>
                    <a:pt x="438" y="26"/>
                    <a:pt x="323" y="92"/>
                  </a:cubicBezTo>
                  <a:cubicBezTo>
                    <a:pt x="275" y="128"/>
                    <a:pt x="239" y="152"/>
                    <a:pt x="204" y="188"/>
                  </a:cubicBezTo>
                  <a:cubicBezTo>
                    <a:pt x="1" y="403"/>
                    <a:pt x="13" y="749"/>
                    <a:pt x="60" y="1023"/>
                  </a:cubicBezTo>
                  <a:cubicBezTo>
                    <a:pt x="96" y="1381"/>
                    <a:pt x="227" y="1715"/>
                    <a:pt x="275" y="2061"/>
                  </a:cubicBezTo>
                  <a:cubicBezTo>
                    <a:pt x="299" y="2132"/>
                    <a:pt x="299" y="2216"/>
                    <a:pt x="311" y="2288"/>
                  </a:cubicBezTo>
                  <a:cubicBezTo>
                    <a:pt x="371" y="2705"/>
                    <a:pt x="359" y="3123"/>
                    <a:pt x="371" y="3540"/>
                  </a:cubicBezTo>
                  <a:cubicBezTo>
                    <a:pt x="371" y="3767"/>
                    <a:pt x="359" y="3970"/>
                    <a:pt x="371" y="4184"/>
                  </a:cubicBezTo>
                  <a:cubicBezTo>
                    <a:pt x="371" y="4256"/>
                    <a:pt x="359" y="4375"/>
                    <a:pt x="418" y="4423"/>
                  </a:cubicBezTo>
                  <a:cubicBezTo>
                    <a:pt x="475" y="4457"/>
                    <a:pt x="965" y="4675"/>
                    <a:pt x="1857" y="4675"/>
                  </a:cubicBezTo>
                  <a:cubicBezTo>
                    <a:pt x="1901" y="4675"/>
                    <a:pt x="1947" y="4675"/>
                    <a:pt x="1993" y="4674"/>
                  </a:cubicBezTo>
                  <a:cubicBezTo>
                    <a:pt x="2470" y="4662"/>
                    <a:pt x="2530" y="4614"/>
                    <a:pt x="2637" y="4566"/>
                  </a:cubicBezTo>
                  <a:cubicBezTo>
                    <a:pt x="2637" y="4566"/>
                    <a:pt x="2590" y="3779"/>
                    <a:pt x="2542" y="3481"/>
                  </a:cubicBezTo>
                  <a:cubicBezTo>
                    <a:pt x="2458" y="2812"/>
                    <a:pt x="2506" y="2109"/>
                    <a:pt x="2601" y="1440"/>
                  </a:cubicBezTo>
                  <a:cubicBezTo>
                    <a:pt x="2625" y="1321"/>
                    <a:pt x="2649" y="1202"/>
                    <a:pt x="2637" y="1083"/>
                  </a:cubicBezTo>
                  <a:cubicBezTo>
                    <a:pt x="2625" y="975"/>
                    <a:pt x="2590" y="880"/>
                    <a:pt x="2530" y="796"/>
                  </a:cubicBezTo>
                  <a:cubicBezTo>
                    <a:pt x="2470" y="725"/>
                    <a:pt x="2399" y="677"/>
                    <a:pt x="2303" y="629"/>
                  </a:cubicBezTo>
                  <a:cubicBezTo>
                    <a:pt x="2089" y="486"/>
                    <a:pt x="1826" y="367"/>
                    <a:pt x="1564" y="271"/>
                  </a:cubicBezTo>
                  <a:cubicBezTo>
                    <a:pt x="1270" y="176"/>
                    <a:pt x="971" y="0"/>
                    <a:pt x="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6103934" y="3703166"/>
              <a:ext cx="197714" cy="629975"/>
            </a:xfrm>
            <a:custGeom>
              <a:avLst/>
              <a:gdLst/>
              <a:ahLst/>
              <a:cxnLst/>
              <a:rect l="l" t="t" r="r" b="b"/>
              <a:pathLst>
                <a:path w="1015" h="3234" extrusionOk="0">
                  <a:moveTo>
                    <a:pt x="68" y="1"/>
                  </a:moveTo>
                  <a:cubicBezTo>
                    <a:pt x="64" y="1"/>
                    <a:pt x="62" y="1"/>
                    <a:pt x="60" y="2"/>
                  </a:cubicBezTo>
                  <a:cubicBezTo>
                    <a:pt x="25" y="38"/>
                    <a:pt x="1" y="62"/>
                    <a:pt x="1" y="110"/>
                  </a:cubicBezTo>
                  <a:cubicBezTo>
                    <a:pt x="1" y="360"/>
                    <a:pt x="25" y="635"/>
                    <a:pt x="25" y="897"/>
                  </a:cubicBezTo>
                  <a:cubicBezTo>
                    <a:pt x="25" y="1100"/>
                    <a:pt x="48" y="1303"/>
                    <a:pt x="48" y="1517"/>
                  </a:cubicBezTo>
                  <a:cubicBezTo>
                    <a:pt x="48" y="1661"/>
                    <a:pt x="60" y="1828"/>
                    <a:pt x="60" y="1971"/>
                  </a:cubicBezTo>
                  <a:cubicBezTo>
                    <a:pt x="60" y="2090"/>
                    <a:pt x="72" y="2197"/>
                    <a:pt x="72" y="2317"/>
                  </a:cubicBezTo>
                  <a:cubicBezTo>
                    <a:pt x="72" y="2448"/>
                    <a:pt x="84" y="2615"/>
                    <a:pt x="108" y="2746"/>
                  </a:cubicBezTo>
                  <a:cubicBezTo>
                    <a:pt x="132" y="2985"/>
                    <a:pt x="180" y="3188"/>
                    <a:pt x="406" y="3223"/>
                  </a:cubicBezTo>
                  <a:cubicBezTo>
                    <a:pt x="432" y="3231"/>
                    <a:pt x="457" y="3234"/>
                    <a:pt x="481" y="3234"/>
                  </a:cubicBezTo>
                  <a:cubicBezTo>
                    <a:pt x="535" y="3234"/>
                    <a:pt x="587" y="3220"/>
                    <a:pt x="645" y="3212"/>
                  </a:cubicBezTo>
                  <a:cubicBezTo>
                    <a:pt x="967" y="3128"/>
                    <a:pt x="895" y="2961"/>
                    <a:pt x="907" y="2245"/>
                  </a:cubicBezTo>
                  <a:cubicBezTo>
                    <a:pt x="907" y="2126"/>
                    <a:pt x="919" y="1995"/>
                    <a:pt x="919" y="1852"/>
                  </a:cubicBezTo>
                  <a:cubicBezTo>
                    <a:pt x="943" y="1696"/>
                    <a:pt x="943" y="1517"/>
                    <a:pt x="955" y="1350"/>
                  </a:cubicBezTo>
                  <a:cubicBezTo>
                    <a:pt x="967" y="1136"/>
                    <a:pt x="979" y="921"/>
                    <a:pt x="1003" y="706"/>
                  </a:cubicBezTo>
                  <a:cubicBezTo>
                    <a:pt x="1015" y="456"/>
                    <a:pt x="979" y="348"/>
                    <a:pt x="979" y="348"/>
                  </a:cubicBezTo>
                  <a:cubicBezTo>
                    <a:pt x="899" y="268"/>
                    <a:pt x="159" y="1"/>
                    <a:pt x="68" y="1"/>
                  </a:cubicBezTo>
                  <a:close/>
                </a:path>
              </a:pathLst>
            </a:custGeom>
            <a:solidFill>
              <a:srgbClr val="434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6150490" y="2638222"/>
              <a:ext cx="441789" cy="332909"/>
            </a:xfrm>
            <a:custGeom>
              <a:avLst/>
              <a:gdLst/>
              <a:ahLst/>
              <a:cxnLst/>
              <a:rect l="l" t="t" r="r" b="b"/>
              <a:pathLst>
                <a:path w="2268" h="1709" extrusionOk="0">
                  <a:moveTo>
                    <a:pt x="498" y="0"/>
                  </a:moveTo>
                  <a:cubicBezTo>
                    <a:pt x="452" y="0"/>
                    <a:pt x="406" y="9"/>
                    <a:pt x="358" y="29"/>
                  </a:cubicBezTo>
                  <a:cubicBezTo>
                    <a:pt x="299" y="65"/>
                    <a:pt x="239" y="125"/>
                    <a:pt x="191" y="184"/>
                  </a:cubicBezTo>
                  <a:cubicBezTo>
                    <a:pt x="72" y="327"/>
                    <a:pt x="0" y="506"/>
                    <a:pt x="12" y="697"/>
                  </a:cubicBezTo>
                  <a:cubicBezTo>
                    <a:pt x="12" y="733"/>
                    <a:pt x="24" y="781"/>
                    <a:pt x="48" y="805"/>
                  </a:cubicBezTo>
                  <a:cubicBezTo>
                    <a:pt x="84" y="924"/>
                    <a:pt x="227" y="972"/>
                    <a:pt x="322" y="1019"/>
                  </a:cubicBezTo>
                  <a:cubicBezTo>
                    <a:pt x="454" y="1079"/>
                    <a:pt x="597" y="1151"/>
                    <a:pt x="716" y="1222"/>
                  </a:cubicBezTo>
                  <a:cubicBezTo>
                    <a:pt x="967" y="1377"/>
                    <a:pt x="1241" y="1520"/>
                    <a:pt x="1503" y="1628"/>
                  </a:cubicBezTo>
                  <a:cubicBezTo>
                    <a:pt x="1616" y="1668"/>
                    <a:pt x="1734" y="1708"/>
                    <a:pt x="1847" y="1708"/>
                  </a:cubicBezTo>
                  <a:cubicBezTo>
                    <a:pt x="1901" y="1708"/>
                    <a:pt x="1954" y="1699"/>
                    <a:pt x="2005" y="1676"/>
                  </a:cubicBezTo>
                  <a:cubicBezTo>
                    <a:pt x="2112" y="1628"/>
                    <a:pt x="2207" y="1520"/>
                    <a:pt x="2219" y="1401"/>
                  </a:cubicBezTo>
                  <a:cubicBezTo>
                    <a:pt x="2267" y="1115"/>
                    <a:pt x="2052" y="1055"/>
                    <a:pt x="2028" y="1043"/>
                  </a:cubicBezTo>
                  <a:cubicBezTo>
                    <a:pt x="1181" y="402"/>
                    <a:pt x="850" y="123"/>
                    <a:pt x="836" y="123"/>
                  </a:cubicBezTo>
                  <a:cubicBezTo>
                    <a:pt x="835" y="123"/>
                    <a:pt x="835" y="124"/>
                    <a:pt x="835" y="125"/>
                  </a:cubicBezTo>
                  <a:cubicBezTo>
                    <a:pt x="724" y="56"/>
                    <a:pt x="613" y="0"/>
                    <a:pt x="498"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6454955" y="2613678"/>
              <a:ext cx="299980" cy="354726"/>
            </a:xfrm>
            <a:custGeom>
              <a:avLst/>
              <a:gdLst/>
              <a:ahLst/>
              <a:cxnLst/>
              <a:rect l="l" t="t" r="r" b="b"/>
              <a:pathLst>
                <a:path w="1540" h="1821" extrusionOk="0">
                  <a:moveTo>
                    <a:pt x="1254" y="0"/>
                  </a:moveTo>
                  <a:cubicBezTo>
                    <a:pt x="1211" y="0"/>
                    <a:pt x="1169" y="12"/>
                    <a:pt x="1134" y="36"/>
                  </a:cubicBezTo>
                  <a:cubicBezTo>
                    <a:pt x="1074" y="48"/>
                    <a:pt x="1026" y="96"/>
                    <a:pt x="978" y="143"/>
                  </a:cubicBezTo>
                  <a:cubicBezTo>
                    <a:pt x="728" y="382"/>
                    <a:pt x="477" y="632"/>
                    <a:pt x="251" y="919"/>
                  </a:cubicBezTo>
                  <a:cubicBezTo>
                    <a:pt x="167" y="1038"/>
                    <a:pt x="60" y="1157"/>
                    <a:pt x="36" y="1324"/>
                  </a:cubicBezTo>
                  <a:cubicBezTo>
                    <a:pt x="0" y="1479"/>
                    <a:pt x="84" y="1635"/>
                    <a:pt x="227" y="1742"/>
                  </a:cubicBezTo>
                  <a:cubicBezTo>
                    <a:pt x="283" y="1789"/>
                    <a:pt x="339" y="1821"/>
                    <a:pt x="407" y="1821"/>
                  </a:cubicBezTo>
                  <a:cubicBezTo>
                    <a:pt x="426" y="1821"/>
                    <a:pt x="445" y="1819"/>
                    <a:pt x="465" y="1814"/>
                  </a:cubicBezTo>
                  <a:cubicBezTo>
                    <a:pt x="549" y="1778"/>
                    <a:pt x="644" y="1658"/>
                    <a:pt x="704" y="1599"/>
                  </a:cubicBezTo>
                  <a:cubicBezTo>
                    <a:pt x="847" y="1420"/>
                    <a:pt x="966" y="1241"/>
                    <a:pt x="1086" y="1050"/>
                  </a:cubicBezTo>
                  <a:cubicBezTo>
                    <a:pt x="1134" y="978"/>
                    <a:pt x="1181" y="919"/>
                    <a:pt x="1205" y="847"/>
                  </a:cubicBezTo>
                  <a:cubicBezTo>
                    <a:pt x="1277" y="692"/>
                    <a:pt x="1372" y="549"/>
                    <a:pt x="1444" y="394"/>
                  </a:cubicBezTo>
                  <a:cubicBezTo>
                    <a:pt x="1479" y="334"/>
                    <a:pt x="1539" y="263"/>
                    <a:pt x="1539" y="203"/>
                  </a:cubicBezTo>
                  <a:cubicBezTo>
                    <a:pt x="1539" y="131"/>
                    <a:pt x="1444" y="60"/>
                    <a:pt x="1384" y="36"/>
                  </a:cubicBezTo>
                  <a:cubicBezTo>
                    <a:pt x="1342" y="12"/>
                    <a:pt x="1298" y="0"/>
                    <a:pt x="1254" y="0"/>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6322494" y="2353237"/>
              <a:ext cx="97786" cy="169863"/>
            </a:xfrm>
            <a:custGeom>
              <a:avLst/>
              <a:gdLst/>
              <a:ahLst/>
              <a:cxnLst/>
              <a:rect l="l" t="t" r="r" b="b"/>
              <a:pathLst>
                <a:path w="502" h="872" extrusionOk="0">
                  <a:moveTo>
                    <a:pt x="442" y="1"/>
                  </a:moveTo>
                  <a:cubicBezTo>
                    <a:pt x="430" y="1"/>
                    <a:pt x="418" y="13"/>
                    <a:pt x="418" y="13"/>
                  </a:cubicBezTo>
                  <a:cubicBezTo>
                    <a:pt x="370" y="49"/>
                    <a:pt x="358" y="108"/>
                    <a:pt x="322" y="156"/>
                  </a:cubicBezTo>
                  <a:cubicBezTo>
                    <a:pt x="298" y="216"/>
                    <a:pt x="251" y="252"/>
                    <a:pt x="215" y="311"/>
                  </a:cubicBezTo>
                  <a:cubicBezTo>
                    <a:pt x="215" y="329"/>
                    <a:pt x="208" y="340"/>
                    <a:pt x="200" y="340"/>
                  </a:cubicBezTo>
                  <a:cubicBezTo>
                    <a:pt x="197" y="340"/>
                    <a:pt x="194" y="338"/>
                    <a:pt x="191" y="335"/>
                  </a:cubicBezTo>
                  <a:lnTo>
                    <a:pt x="191" y="311"/>
                  </a:lnTo>
                  <a:cubicBezTo>
                    <a:pt x="191" y="287"/>
                    <a:pt x="191" y="252"/>
                    <a:pt x="155" y="240"/>
                  </a:cubicBezTo>
                  <a:cubicBezTo>
                    <a:pt x="143" y="240"/>
                    <a:pt x="131" y="240"/>
                    <a:pt x="119" y="252"/>
                  </a:cubicBezTo>
                  <a:cubicBezTo>
                    <a:pt x="96" y="275"/>
                    <a:pt x="84" y="287"/>
                    <a:pt x="84" y="299"/>
                  </a:cubicBezTo>
                  <a:cubicBezTo>
                    <a:pt x="72" y="347"/>
                    <a:pt x="72" y="407"/>
                    <a:pt x="60" y="466"/>
                  </a:cubicBezTo>
                  <a:cubicBezTo>
                    <a:pt x="36" y="514"/>
                    <a:pt x="0" y="550"/>
                    <a:pt x="24" y="609"/>
                  </a:cubicBezTo>
                  <a:cubicBezTo>
                    <a:pt x="36" y="645"/>
                    <a:pt x="84" y="657"/>
                    <a:pt x="96" y="669"/>
                  </a:cubicBezTo>
                  <a:cubicBezTo>
                    <a:pt x="131" y="705"/>
                    <a:pt x="143" y="729"/>
                    <a:pt x="143" y="776"/>
                  </a:cubicBezTo>
                  <a:cubicBezTo>
                    <a:pt x="143" y="812"/>
                    <a:pt x="143" y="836"/>
                    <a:pt x="131" y="872"/>
                  </a:cubicBezTo>
                  <a:cubicBezTo>
                    <a:pt x="179" y="872"/>
                    <a:pt x="215" y="848"/>
                    <a:pt x="251" y="824"/>
                  </a:cubicBezTo>
                  <a:cubicBezTo>
                    <a:pt x="310" y="776"/>
                    <a:pt x="382" y="717"/>
                    <a:pt x="394" y="633"/>
                  </a:cubicBezTo>
                  <a:cubicBezTo>
                    <a:pt x="418" y="586"/>
                    <a:pt x="418" y="538"/>
                    <a:pt x="418" y="490"/>
                  </a:cubicBezTo>
                  <a:cubicBezTo>
                    <a:pt x="418" y="395"/>
                    <a:pt x="442" y="287"/>
                    <a:pt x="477" y="180"/>
                  </a:cubicBezTo>
                  <a:cubicBezTo>
                    <a:pt x="489" y="132"/>
                    <a:pt x="501" y="96"/>
                    <a:pt x="489" y="49"/>
                  </a:cubicBezTo>
                  <a:cubicBezTo>
                    <a:pt x="489" y="37"/>
                    <a:pt x="477" y="1"/>
                    <a:pt x="44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6258066" y="2456234"/>
              <a:ext cx="102266" cy="110450"/>
            </a:xfrm>
            <a:custGeom>
              <a:avLst/>
              <a:gdLst/>
              <a:ahLst/>
              <a:cxnLst/>
              <a:rect l="l" t="t" r="r" b="b"/>
              <a:pathLst>
                <a:path w="525" h="567" extrusionOk="0">
                  <a:moveTo>
                    <a:pt x="222" y="1"/>
                  </a:moveTo>
                  <a:cubicBezTo>
                    <a:pt x="179" y="1"/>
                    <a:pt x="134" y="9"/>
                    <a:pt x="84" y="18"/>
                  </a:cubicBezTo>
                  <a:cubicBezTo>
                    <a:pt x="60" y="18"/>
                    <a:pt x="48" y="18"/>
                    <a:pt x="36" y="30"/>
                  </a:cubicBezTo>
                  <a:cubicBezTo>
                    <a:pt x="0" y="233"/>
                    <a:pt x="60" y="423"/>
                    <a:pt x="167" y="567"/>
                  </a:cubicBezTo>
                  <a:lnTo>
                    <a:pt x="298" y="483"/>
                  </a:lnTo>
                  <a:cubicBezTo>
                    <a:pt x="346" y="447"/>
                    <a:pt x="453" y="423"/>
                    <a:pt x="477" y="364"/>
                  </a:cubicBezTo>
                  <a:cubicBezTo>
                    <a:pt x="525" y="316"/>
                    <a:pt x="477" y="197"/>
                    <a:pt x="453" y="149"/>
                  </a:cubicBezTo>
                  <a:cubicBezTo>
                    <a:pt x="406" y="77"/>
                    <a:pt x="334" y="18"/>
                    <a:pt x="274" y="6"/>
                  </a:cubicBezTo>
                  <a:cubicBezTo>
                    <a:pt x="257" y="2"/>
                    <a:pt x="239" y="1"/>
                    <a:pt x="222" y="1"/>
                  </a:cubicBezTo>
                  <a:close/>
                </a:path>
              </a:pathLst>
            </a:custGeom>
            <a:solidFill>
              <a:srgbClr val="FF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5971473" y="2420051"/>
              <a:ext cx="204727" cy="206291"/>
            </a:xfrm>
            <a:custGeom>
              <a:avLst/>
              <a:gdLst/>
              <a:ahLst/>
              <a:cxnLst/>
              <a:rect l="l" t="t" r="r" b="b"/>
              <a:pathLst>
                <a:path w="1051" h="1059" extrusionOk="0">
                  <a:moveTo>
                    <a:pt x="644" y="1"/>
                  </a:moveTo>
                  <a:cubicBezTo>
                    <a:pt x="629" y="1"/>
                    <a:pt x="613" y="2"/>
                    <a:pt x="597" y="4"/>
                  </a:cubicBezTo>
                  <a:cubicBezTo>
                    <a:pt x="573" y="4"/>
                    <a:pt x="561" y="16"/>
                    <a:pt x="526" y="16"/>
                  </a:cubicBezTo>
                  <a:cubicBezTo>
                    <a:pt x="470" y="16"/>
                    <a:pt x="414" y="11"/>
                    <a:pt x="359" y="11"/>
                  </a:cubicBezTo>
                  <a:cubicBezTo>
                    <a:pt x="331" y="11"/>
                    <a:pt x="303" y="12"/>
                    <a:pt x="275" y="16"/>
                  </a:cubicBezTo>
                  <a:cubicBezTo>
                    <a:pt x="180" y="28"/>
                    <a:pt x="108" y="28"/>
                    <a:pt x="108" y="135"/>
                  </a:cubicBezTo>
                  <a:cubicBezTo>
                    <a:pt x="108" y="254"/>
                    <a:pt x="120" y="374"/>
                    <a:pt x="84" y="493"/>
                  </a:cubicBezTo>
                  <a:cubicBezTo>
                    <a:pt x="60" y="553"/>
                    <a:pt x="36" y="624"/>
                    <a:pt x="25" y="684"/>
                  </a:cubicBezTo>
                  <a:cubicBezTo>
                    <a:pt x="1" y="827"/>
                    <a:pt x="108" y="946"/>
                    <a:pt x="227" y="1006"/>
                  </a:cubicBezTo>
                  <a:cubicBezTo>
                    <a:pt x="309" y="1044"/>
                    <a:pt x="391" y="1058"/>
                    <a:pt x="475" y="1058"/>
                  </a:cubicBezTo>
                  <a:cubicBezTo>
                    <a:pt x="550" y="1058"/>
                    <a:pt x="626" y="1047"/>
                    <a:pt x="705" y="1030"/>
                  </a:cubicBezTo>
                  <a:cubicBezTo>
                    <a:pt x="776" y="1018"/>
                    <a:pt x="895" y="1006"/>
                    <a:pt x="943" y="923"/>
                  </a:cubicBezTo>
                  <a:cubicBezTo>
                    <a:pt x="979" y="863"/>
                    <a:pt x="955" y="791"/>
                    <a:pt x="955" y="732"/>
                  </a:cubicBezTo>
                  <a:cubicBezTo>
                    <a:pt x="967" y="648"/>
                    <a:pt x="943" y="553"/>
                    <a:pt x="967" y="469"/>
                  </a:cubicBezTo>
                  <a:cubicBezTo>
                    <a:pt x="979" y="362"/>
                    <a:pt x="1051" y="386"/>
                    <a:pt x="1027" y="290"/>
                  </a:cubicBezTo>
                  <a:cubicBezTo>
                    <a:pt x="991" y="207"/>
                    <a:pt x="931" y="135"/>
                    <a:pt x="860" y="76"/>
                  </a:cubicBezTo>
                  <a:cubicBezTo>
                    <a:pt x="790" y="26"/>
                    <a:pt x="720" y="1"/>
                    <a:pt x="644"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5889075" y="2199933"/>
              <a:ext cx="366210" cy="330377"/>
            </a:xfrm>
            <a:custGeom>
              <a:avLst/>
              <a:gdLst/>
              <a:ahLst/>
              <a:cxnLst/>
              <a:rect l="l" t="t" r="r" b="b"/>
              <a:pathLst>
                <a:path w="1880" h="1696" extrusionOk="0">
                  <a:moveTo>
                    <a:pt x="1129" y="0"/>
                  </a:moveTo>
                  <a:cubicBezTo>
                    <a:pt x="576" y="0"/>
                    <a:pt x="0" y="471"/>
                    <a:pt x="507" y="1265"/>
                  </a:cubicBezTo>
                  <a:cubicBezTo>
                    <a:pt x="591" y="1396"/>
                    <a:pt x="686" y="1540"/>
                    <a:pt x="829" y="1611"/>
                  </a:cubicBezTo>
                  <a:cubicBezTo>
                    <a:pt x="914" y="1653"/>
                    <a:pt x="1111" y="1696"/>
                    <a:pt x="1279" y="1696"/>
                  </a:cubicBezTo>
                  <a:cubicBezTo>
                    <a:pt x="1348" y="1696"/>
                    <a:pt x="1413" y="1688"/>
                    <a:pt x="1462" y="1671"/>
                  </a:cubicBezTo>
                  <a:cubicBezTo>
                    <a:pt x="1808" y="1563"/>
                    <a:pt x="1879" y="1158"/>
                    <a:pt x="1831" y="1003"/>
                  </a:cubicBezTo>
                  <a:cubicBezTo>
                    <a:pt x="1784" y="824"/>
                    <a:pt x="1867" y="645"/>
                    <a:pt x="1831" y="466"/>
                  </a:cubicBezTo>
                  <a:cubicBezTo>
                    <a:pt x="1820" y="382"/>
                    <a:pt x="1772" y="311"/>
                    <a:pt x="1724" y="251"/>
                  </a:cubicBezTo>
                  <a:cubicBezTo>
                    <a:pt x="1581" y="80"/>
                    <a:pt x="1357" y="0"/>
                    <a:pt x="1129" y="0"/>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5911087" y="2136040"/>
              <a:ext cx="344198" cy="354726"/>
            </a:xfrm>
            <a:custGeom>
              <a:avLst/>
              <a:gdLst/>
              <a:ahLst/>
              <a:cxnLst/>
              <a:rect l="l" t="t" r="r" b="b"/>
              <a:pathLst>
                <a:path w="1767" h="1821" extrusionOk="0">
                  <a:moveTo>
                    <a:pt x="884" y="0"/>
                  </a:moveTo>
                  <a:cubicBezTo>
                    <a:pt x="741" y="0"/>
                    <a:pt x="595" y="29"/>
                    <a:pt x="466" y="102"/>
                  </a:cubicBezTo>
                  <a:cubicBezTo>
                    <a:pt x="418" y="138"/>
                    <a:pt x="382" y="173"/>
                    <a:pt x="346" y="221"/>
                  </a:cubicBezTo>
                  <a:cubicBezTo>
                    <a:pt x="346" y="233"/>
                    <a:pt x="346" y="233"/>
                    <a:pt x="335" y="257"/>
                  </a:cubicBezTo>
                  <a:cubicBezTo>
                    <a:pt x="323" y="269"/>
                    <a:pt x="299" y="281"/>
                    <a:pt x="287" y="281"/>
                  </a:cubicBezTo>
                  <a:cubicBezTo>
                    <a:pt x="239" y="317"/>
                    <a:pt x="203" y="341"/>
                    <a:pt x="168" y="376"/>
                  </a:cubicBezTo>
                  <a:cubicBezTo>
                    <a:pt x="0" y="555"/>
                    <a:pt x="36" y="854"/>
                    <a:pt x="60" y="1068"/>
                  </a:cubicBezTo>
                  <a:cubicBezTo>
                    <a:pt x="60" y="1128"/>
                    <a:pt x="84" y="1188"/>
                    <a:pt x="96" y="1247"/>
                  </a:cubicBezTo>
                  <a:cubicBezTo>
                    <a:pt x="120" y="1355"/>
                    <a:pt x="179" y="1426"/>
                    <a:pt x="239" y="1522"/>
                  </a:cubicBezTo>
                  <a:cubicBezTo>
                    <a:pt x="299" y="1605"/>
                    <a:pt x="382" y="1712"/>
                    <a:pt x="478" y="1760"/>
                  </a:cubicBezTo>
                  <a:cubicBezTo>
                    <a:pt x="525" y="1784"/>
                    <a:pt x="585" y="1784"/>
                    <a:pt x="633" y="1808"/>
                  </a:cubicBezTo>
                  <a:cubicBezTo>
                    <a:pt x="675" y="1816"/>
                    <a:pt x="723" y="1821"/>
                    <a:pt x="773" y="1821"/>
                  </a:cubicBezTo>
                  <a:cubicBezTo>
                    <a:pt x="878" y="1821"/>
                    <a:pt x="989" y="1797"/>
                    <a:pt x="1062" y="1724"/>
                  </a:cubicBezTo>
                  <a:cubicBezTo>
                    <a:pt x="1110" y="1689"/>
                    <a:pt x="1122" y="1605"/>
                    <a:pt x="1134" y="1545"/>
                  </a:cubicBezTo>
                  <a:cubicBezTo>
                    <a:pt x="1158" y="1486"/>
                    <a:pt x="1158" y="1426"/>
                    <a:pt x="1170" y="1367"/>
                  </a:cubicBezTo>
                  <a:cubicBezTo>
                    <a:pt x="1182" y="1331"/>
                    <a:pt x="1194" y="1283"/>
                    <a:pt x="1217" y="1247"/>
                  </a:cubicBezTo>
                  <a:cubicBezTo>
                    <a:pt x="1229" y="1211"/>
                    <a:pt x="1253" y="1176"/>
                    <a:pt x="1301" y="1164"/>
                  </a:cubicBezTo>
                  <a:cubicBezTo>
                    <a:pt x="1321" y="1152"/>
                    <a:pt x="1345" y="1149"/>
                    <a:pt x="1370" y="1149"/>
                  </a:cubicBezTo>
                  <a:cubicBezTo>
                    <a:pt x="1390" y="1149"/>
                    <a:pt x="1411" y="1151"/>
                    <a:pt x="1431" y="1151"/>
                  </a:cubicBezTo>
                  <a:cubicBezTo>
                    <a:pt x="1462" y="1151"/>
                    <a:pt x="1492" y="1147"/>
                    <a:pt x="1516" y="1128"/>
                  </a:cubicBezTo>
                  <a:cubicBezTo>
                    <a:pt x="1539" y="1116"/>
                    <a:pt x="1551" y="1068"/>
                    <a:pt x="1575" y="1044"/>
                  </a:cubicBezTo>
                  <a:cubicBezTo>
                    <a:pt x="1599" y="949"/>
                    <a:pt x="1611" y="865"/>
                    <a:pt x="1671" y="794"/>
                  </a:cubicBezTo>
                  <a:cubicBezTo>
                    <a:pt x="1683" y="770"/>
                    <a:pt x="1707" y="758"/>
                    <a:pt x="1718" y="734"/>
                  </a:cubicBezTo>
                  <a:cubicBezTo>
                    <a:pt x="1742" y="686"/>
                    <a:pt x="1766" y="651"/>
                    <a:pt x="1766" y="627"/>
                  </a:cubicBezTo>
                  <a:cubicBezTo>
                    <a:pt x="1766" y="460"/>
                    <a:pt x="1623" y="293"/>
                    <a:pt x="1504" y="197"/>
                  </a:cubicBezTo>
                  <a:cubicBezTo>
                    <a:pt x="1444" y="138"/>
                    <a:pt x="1372" y="90"/>
                    <a:pt x="1301" y="54"/>
                  </a:cubicBezTo>
                  <a:cubicBezTo>
                    <a:pt x="1241" y="42"/>
                    <a:pt x="1170" y="30"/>
                    <a:pt x="1086" y="18"/>
                  </a:cubicBezTo>
                  <a:cubicBezTo>
                    <a:pt x="1021" y="7"/>
                    <a:pt x="953" y="0"/>
                    <a:pt x="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6119128" y="2348172"/>
              <a:ext cx="89994" cy="92724"/>
            </a:xfrm>
            <a:custGeom>
              <a:avLst/>
              <a:gdLst/>
              <a:ahLst/>
              <a:cxnLst/>
              <a:rect l="l" t="t" r="r" b="b"/>
              <a:pathLst>
                <a:path w="462" h="476" extrusionOk="0">
                  <a:moveTo>
                    <a:pt x="138" y="1"/>
                  </a:moveTo>
                  <a:cubicBezTo>
                    <a:pt x="26" y="1"/>
                    <a:pt x="0" y="166"/>
                    <a:pt x="90" y="278"/>
                  </a:cubicBezTo>
                  <a:cubicBezTo>
                    <a:pt x="114" y="325"/>
                    <a:pt x="161" y="361"/>
                    <a:pt x="185" y="385"/>
                  </a:cubicBezTo>
                  <a:cubicBezTo>
                    <a:pt x="258" y="451"/>
                    <a:pt x="315" y="475"/>
                    <a:pt x="356" y="475"/>
                  </a:cubicBezTo>
                  <a:cubicBezTo>
                    <a:pt x="448" y="475"/>
                    <a:pt x="461" y="351"/>
                    <a:pt x="412" y="301"/>
                  </a:cubicBezTo>
                  <a:cubicBezTo>
                    <a:pt x="245" y="134"/>
                    <a:pt x="340" y="15"/>
                    <a:pt x="161" y="3"/>
                  </a:cubicBezTo>
                  <a:cubicBezTo>
                    <a:pt x="153" y="2"/>
                    <a:pt x="146" y="1"/>
                    <a:pt x="138"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6127115" y="2364340"/>
              <a:ext cx="46750" cy="39349"/>
            </a:xfrm>
            <a:custGeom>
              <a:avLst/>
              <a:gdLst/>
              <a:ahLst/>
              <a:cxnLst/>
              <a:rect l="l" t="t" r="r" b="b"/>
              <a:pathLst>
                <a:path w="240" h="202" extrusionOk="0">
                  <a:moveTo>
                    <a:pt x="122" y="1"/>
                  </a:moveTo>
                  <a:cubicBezTo>
                    <a:pt x="117" y="1"/>
                    <a:pt x="113" y="2"/>
                    <a:pt x="108" y="4"/>
                  </a:cubicBezTo>
                  <a:cubicBezTo>
                    <a:pt x="1" y="63"/>
                    <a:pt x="144" y="159"/>
                    <a:pt x="168" y="171"/>
                  </a:cubicBezTo>
                  <a:cubicBezTo>
                    <a:pt x="168" y="171"/>
                    <a:pt x="191" y="201"/>
                    <a:pt x="212" y="201"/>
                  </a:cubicBezTo>
                  <a:cubicBezTo>
                    <a:pt x="218" y="201"/>
                    <a:pt x="223" y="199"/>
                    <a:pt x="228" y="195"/>
                  </a:cubicBezTo>
                  <a:cubicBezTo>
                    <a:pt x="240" y="171"/>
                    <a:pt x="192" y="159"/>
                    <a:pt x="180" y="123"/>
                  </a:cubicBezTo>
                  <a:cubicBezTo>
                    <a:pt x="168" y="111"/>
                    <a:pt x="168" y="111"/>
                    <a:pt x="168" y="99"/>
                  </a:cubicBezTo>
                  <a:lnTo>
                    <a:pt x="168" y="51"/>
                  </a:lnTo>
                  <a:cubicBezTo>
                    <a:pt x="168" y="22"/>
                    <a:pt x="144" y="1"/>
                    <a:pt x="122" y="1"/>
                  </a:cubicBezTo>
                  <a:close/>
                </a:path>
              </a:pathLst>
            </a:custGeom>
            <a:solidFill>
              <a:srgbClr val="FF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8"/>
            <p:cNvSpPr/>
            <p:nvPr/>
          </p:nvSpPr>
          <p:spPr>
            <a:xfrm>
              <a:off x="6403724" y="2120846"/>
              <a:ext cx="2532" cy="7208"/>
            </a:xfrm>
            <a:custGeom>
              <a:avLst/>
              <a:gdLst/>
              <a:ahLst/>
              <a:cxnLst/>
              <a:rect l="l" t="t" r="r" b="b"/>
              <a:pathLst>
                <a:path w="13" h="37" extrusionOk="0">
                  <a:moveTo>
                    <a:pt x="1" y="1"/>
                  </a:moveTo>
                  <a:lnTo>
                    <a:pt x="1" y="37"/>
                  </a:lnTo>
                  <a:cubicBezTo>
                    <a:pt x="13" y="13"/>
                    <a:pt x="1" y="13"/>
                    <a:pt x="1" y="1"/>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6406061" y="2127859"/>
              <a:ext cx="11882" cy="23570"/>
            </a:xfrm>
            <a:custGeom>
              <a:avLst/>
              <a:gdLst/>
              <a:ahLst/>
              <a:cxnLst/>
              <a:rect l="l" t="t" r="r" b="b"/>
              <a:pathLst>
                <a:path w="61" h="121" extrusionOk="0">
                  <a:moveTo>
                    <a:pt x="60" y="120"/>
                  </a:moveTo>
                  <a:cubicBezTo>
                    <a:pt x="24" y="84"/>
                    <a:pt x="13" y="37"/>
                    <a:pt x="1" y="1"/>
                  </a:cubicBezTo>
                  <a:cubicBezTo>
                    <a:pt x="13" y="37"/>
                    <a:pt x="24" y="84"/>
                    <a:pt x="60" y="12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8"/>
          <p:cNvGrpSpPr/>
          <p:nvPr/>
        </p:nvGrpSpPr>
        <p:grpSpPr>
          <a:xfrm>
            <a:off x="6740720" y="387100"/>
            <a:ext cx="1431735" cy="3649890"/>
            <a:chOff x="6740720" y="539500"/>
            <a:chExt cx="1431735" cy="3649890"/>
          </a:xfrm>
        </p:grpSpPr>
        <p:sp>
          <p:nvSpPr>
            <p:cNvPr id="811" name="Google Shape;811;p48"/>
            <p:cNvSpPr/>
            <p:nvPr/>
          </p:nvSpPr>
          <p:spPr>
            <a:xfrm>
              <a:off x="7353365" y="878344"/>
              <a:ext cx="28618" cy="13773"/>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7370893" y="969207"/>
              <a:ext cx="41497" cy="15561"/>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7455854" y="882994"/>
              <a:ext cx="25757" cy="23610"/>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7487871" y="1013745"/>
              <a:ext cx="21464" cy="18423"/>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6747732" y="2599652"/>
              <a:ext cx="1415362" cy="813669"/>
            </a:xfrm>
            <a:custGeom>
              <a:avLst/>
              <a:gdLst/>
              <a:ahLst/>
              <a:cxnLst/>
              <a:rect l="l" t="t" r="r" b="b"/>
              <a:pathLst>
                <a:path w="7266" h="4177" extrusionOk="0">
                  <a:moveTo>
                    <a:pt x="3603" y="1"/>
                  </a:moveTo>
                  <a:lnTo>
                    <a:pt x="0" y="2136"/>
                  </a:lnTo>
                  <a:lnTo>
                    <a:pt x="3675" y="4176"/>
                  </a:lnTo>
                  <a:lnTo>
                    <a:pt x="7266" y="2053"/>
                  </a:lnTo>
                  <a:lnTo>
                    <a:pt x="3603"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6984798" y="2741073"/>
              <a:ext cx="1013311" cy="532187"/>
            </a:xfrm>
            <a:custGeom>
              <a:avLst/>
              <a:gdLst/>
              <a:ahLst/>
              <a:cxnLst/>
              <a:rect l="l" t="t" r="r" b="b"/>
              <a:pathLst>
                <a:path w="5202" h="2732" extrusionOk="0">
                  <a:moveTo>
                    <a:pt x="2643" y="0"/>
                  </a:moveTo>
                  <a:cubicBezTo>
                    <a:pt x="2023" y="0"/>
                    <a:pt x="1397" y="144"/>
                    <a:pt x="919" y="432"/>
                  </a:cubicBezTo>
                  <a:cubicBezTo>
                    <a:pt x="0" y="969"/>
                    <a:pt x="12" y="1828"/>
                    <a:pt x="931" y="2353"/>
                  </a:cubicBezTo>
                  <a:cubicBezTo>
                    <a:pt x="1381" y="2606"/>
                    <a:pt x="1961" y="2732"/>
                    <a:pt x="2545" y="2732"/>
                  </a:cubicBezTo>
                  <a:cubicBezTo>
                    <a:pt x="3169" y="2732"/>
                    <a:pt x="3797" y="2588"/>
                    <a:pt x="4271" y="2305"/>
                  </a:cubicBezTo>
                  <a:cubicBezTo>
                    <a:pt x="5202" y="1768"/>
                    <a:pt x="5190" y="897"/>
                    <a:pt x="4259" y="384"/>
                  </a:cubicBezTo>
                  <a:cubicBezTo>
                    <a:pt x="3813" y="129"/>
                    <a:pt x="3230" y="0"/>
                    <a:pt x="264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7463410" y="2999372"/>
              <a:ext cx="709045" cy="1190018"/>
            </a:xfrm>
            <a:custGeom>
              <a:avLst/>
              <a:gdLst/>
              <a:ahLst/>
              <a:cxnLst/>
              <a:rect l="l" t="t" r="r" b="b"/>
              <a:pathLst>
                <a:path w="3640" h="6109" extrusionOk="0">
                  <a:moveTo>
                    <a:pt x="3592" y="1"/>
                  </a:moveTo>
                  <a:lnTo>
                    <a:pt x="1" y="2124"/>
                  </a:lnTo>
                  <a:lnTo>
                    <a:pt x="49" y="6109"/>
                  </a:lnTo>
                  <a:lnTo>
                    <a:pt x="3639" y="3973"/>
                  </a:lnTo>
                  <a:lnTo>
                    <a:pt x="3592" y="1"/>
                  </a:lnTo>
                  <a:close/>
                </a:path>
              </a:pathLst>
            </a:custGeom>
            <a:solidFill>
              <a:srgbClr val="C9C9F4"/>
            </a:solidFill>
            <a:ln w="9525" cap="flat" cmpd="sng">
              <a:solidFill>
                <a:srgbClr val="C9C9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6747732" y="3015734"/>
              <a:ext cx="725212" cy="1173655"/>
            </a:xfrm>
            <a:custGeom>
              <a:avLst/>
              <a:gdLst/>
              <a:ahLst/>
              <a:cxnLst/>
              <a:rect l="l" t="t" r="r" b="b"/>
              <a:pathLst>
                <a:path w="3723" h="6025" extrusionOk="0">
                  <a:moveTo>
                    <a:pt x="0" y="0"/>
                  </a:moveTo>
                  <a:lnTo>
                    <a:pt x="48" y="3985"/>
                  </a:lnTo>
                  <a:lnTo>
                    <a:pt x="3723" y="6025"/>
                  </a:lnTo>
                  <a:lnTo>
                    <a:pt x="3675" y="2040"/>
                  </a:ln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6996291" y="2878599"/>
              <a:ext cx="922927" cy="371479"/>
            </a:xfrm>
            <a:custGeom>
              <a:avLst/>
              <a:gdLst/>
              <a:ahLst/>
              <a:cxnLst/>
              <a:rect l="l" t="t" r="r" b="b"/>
              <a:pathLst>
                <a:path w="4738" h="1907" extrusionOk="0">
                  <a:moveTo>
                    <a:pt x="4725" y="0"/>
                  </a:moveTo>
                  <a:cubicBezTo>
                    <a:pt x="4725" y="346"/>
                    <a:pt x="4499" y="704"/>
                    <a:pt x="4033" y="990"/>
                  </a:cubicBezTo>
                  <a:cubicBezTo>
                    <a:pt x="3558" y="1268"/>
                    <a:pt x="2930" y="1408"/>
                    <a:pt x="2306" y="1408"/>
                  </a:cubicBezTo>
                  <a:cubicBezTo>
                    <a:pt x="1722" y="1408"/>
                    <a:pt x="1142" y="1286"/>
                    <a:pt x="693" y="1038"/>
                  </a:cubicBezTo>
                  <a:cubicBezTo>
                    <a:pt x="239" y="776"/>
                    <a:pt x="13" y="442"/>
                    <a:pt x="1" y="96"/>
                  </a:cubicBezTo>
                  <a:lnTo>
                    <a:pt x="1" y="96"/>
                  </a:lnTo>
                  <a:lnTo>
                    <a:pt x="13" y="585"/>
                  </a:lnTo>
                  <a:cubicBezTo>
                    <a:pt x="13" y="931"/>
                    <a:pt x="251" y="1277"/>
                    <a:pt x="717" y="1527"/>
                  </a:cubicBezTo>
                  <a:cubicBezTo>
                    <a:pt x="1161" y="1781"/>
                    <a:pt x="1738" y="1906"/>
                    <a:pt x="2322" y="1906"/>
                  </a:cubicBezTo>
                  <a:cubicBezTo>
                    <a:pt x="2946" y="1906"/>
                    <a:pt x="3576" y="1763"/>
                    <a:pt x="4057" y="1480"/>
                  </a:cubicBezTo>
                  <a:cubicBezTo>
                    <a:pt x="4510" y="1217"/>
                    <a:pt x="4737" y="859"/>
                    <a:pt x="4737" y="501"/>
                  </a:cubicBezTo>
                  <a:lnTo>
                    <a:pt x="4725"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6996291" y="2897104"/>
              <a:ext cx="11882" cy="142007"/>
            </a:xfrm>
            <a:custGeom>
              <a:avLst/>
              <a:gdLst/>
              <a:ahLst/>
              <a:cxnLst/>
              <a:rect l="l" t="t" r="r" b="b"/>
              <a:pathLst>
                <a:path w="61" h="729" extrusionOk="0">
                  <a:moveTo>
                    <a:pt x="1" y="1"/>
                  </a:moveTo>
                  <a:cubicBezTo>
                    <a:pt x="1" y="15"/>
                    <a:pt x="1" y="29"/>
                    <a:pt x="2" y="43"/>
                  </a:cubicBezTo>
                  <a:lnTo>
                    <a:pt x="2" y="43"/>
                  </a:lnTo>
                  <a:lnTo>
                    <a:pt x="1" y="1"/>
                  </a:lnTo>
                  <a:close/>
                  <a:moveTo>
                    <a:pt x="2" y="43"/>
                  </a:moveTo>
                  <a:lnTo>
                    <a:pt x="13" y="490"/>
                  </a:lnTo>
                  <a:cubicBezTo>
                    <a:pt x="13" y="585"/>
                    <a:pt x="25" y="657"/>
                    <a:pt x="61" y="728"/>
                  </a:cubicBezTo>
                  <a:lnTo>
                    <a:pt x="37" y="239"/>
                  </a:lnTo>
                  <a:cubicBezTo>
                    <a:pt x="17" y="180"/>
                    <a:pt x="5" y="112"/>
                    <a:pt x="2" y="43"/>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7003304" y="2943660"/>
              <a:ext cx="81618" cy="200057"/>
            </a:xfrm>
            <a:custGeom>
              <a:avLst/>
              <a:gdLst/>
              <a:ahLst/>
              <a:cxnLst/>
              <a:rect l="l" t="t" r="r" b="b"/>
              <a:pathLst>
                <a:path w="419" h="1027" extrusionOk="0">
                  <a:moveTo>
                    <a:pt x="1" y="0"/>
                  </a:moveTo>
                  <a:lnTo>
                    <a:pt x="25" y="489"/>
                  </a:lnTo>
                  <a:cubicBezTo>
                    <a:pt x="84" y="680"/>
                    <a:pt x="215" y="859"/>
                    <a:pt x="418" y="1026"/>
                  </a:cubicBezTo>
                  <a:lnTo>
                    <a:pt x="406" y="537"/>
                  </a:lnTo>
                  <a:cubicBezTo>
                    <a:pt x="203" y="370"/>
                    <a:pt x="60" y="191"/>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7082391" y="3048265"/>
              <a:ext cx="146484" cy="167526"/>
            </a:xfrm>
            <a:custGeom>
              <a:avLst/>
              <a:gdLst/>
              <a:ahLst/>
              <a:cxnLst/>
              <a:rect l="l" t="t" r="r" b="b"/>
              <a:pathLst>
                <a:path w="752" h="860" extrusionOk="0">
                  <a:moveTo>
                    <a:pt x="0" y="0"/>
                  </a:moveTo>
                  <a:lnTo>
                    <a:pt x="12" y="489"/>
                  </a:lnTo>
                  <a:cubicBezTo>
                    <a:pt x="96" y="549"/>
                    <a:pt x="179" y="609"/>
                    <a:pt x="275" y="656"/>
                  </a:cubicBezTo>
                  <a:cubicBezTo>
                    <a:pt x="418" y="728"/>
                    <a:pt x="573" y="799"/>
                    <a:pt x="752" y="859"/>
                  </a:cubicBezTo>
                  <a:lnTo>
                    <a:pt x="728" y="370"/>
                  </a:lnTo>
                  <a:cubicBezTo>
                    <a:pt x="573" y="310"/>
                    <a:pt x="406" y="251"/>
                    <a:pt x="251" y="167"/>
                  </a:cubicBezTo>
                  <a:cubicBezTo>
                    <a:pt x="167" y="119"/>
                    <a:pt x="72" y="60"/>
                    <a:pt x="0" y="0"/>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7224201" y="3120145"/>
              <a:ext cx="193039" cy="128177"/>
            </a:xfrm>
            <a:custGeom>
              <a:avLst/>
              <a:gdLst/>
              <a:ahLst/>
              <a:cxnLst/>
              <a:rect l="l" t="t" r="r" b="b"/>
              <a:pathLst>
                <a:path w="991" h="658" extrusionOk="0">
                  <a:moveTo>
                    <a:pt x="0" y="1"/>
                  </a:moveTo>
                  <a:lnTo>
                    <a:pt x="24" y="490"/>
                  </a:lnTo>
                  <a:cubicBezTo>
                    <a:pt x="322" y="597"/>
                    <a:pt x="656" y="645"/>
                    <a:pt x="990" y="657"/>
                  </a:cubicBezTo>
                  <a:lnTo>
                    <a:pt x="978" y="168"/>
                  </a:lnTo>
                  <a:cubicBezTo>
                    <a:pt x="632" y="168"/>
                    <a:pt x="298" y="108"/>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7414711" y="3145858"/>
              <a:ext cx="151159" cy="106554"/>
            </a:xfrm>
            <a:custGeom>
              <a:avLst/>
              <a:gdLst/>
              <a:ahLst/>
              <a:cxnLst/>
              <a:rect l="l" t="t" r="r" b="b"/>
              <a:pathLst>
                <a:path w="776" h="547" extrusionOk="0">
                  <a:moveTo>
                    <a:pt x="752" y="0"/>
                  </a:moveTo>
                  <a:cubicBezTo>
                    <a:pt x="513" y="36"/>
                    <a:pt x="251" y="48"/>
                    <a:pt x="0" y="48"/>
                  </a:cubicBezTo>
                  <a:lnTo>
                    <a:pt x="12" y="537"/>
                  </a:lnTo>
                  <a:cubicBezTo>
                    <a:pt x="82" y="544"/>
                    <a:pt x="154" y="547"/>
                    <a:pt x="226" y="547"/>
                  </a:cubicBezTo>
                  <a:cubicBezTo>
                    <a:pt x="413" y="547"/>
                    <a:pt x="604" y="527"/>
                    <a:pt x="776" y="501"/>
                  </a:cubicBezTo>
                  <a:lnTo>
                    <a:pt x="752" y="0"/>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7561002" y="2883274"/>
              <a:ext cx="355886" cy="360375"/>
            </a:xfrm>
            <a:custGeom>
              <a:avLst/>
              <a:gdLst/>
              <a:ahLst/>
              <a:cxnLst/>
              <a:rect l="l" t="t" r="r" b="b"/>
              <a:pathLst>
                <a:path w="1827" h="1850" extrusionOk="0">
                  <a:moveTo>
                    <a:pt x="1814" y="0"/>
                  </a:moveTo>
                  <a:cubicBezTo>
                    <a:pt x="1814" y="334"/>
                    <a:pt x="1588" y="692"/>
                    <a:pt x="1122" y="978"/>
                  </a:cubicBezTo>
                  <a:cubicBezTo>
                    <a:pt x="812" y="1157"/>
                    <a:pt x="418" y="1288"/>
                    <a:pt x="1" y="1348"/>
                  </a:cubicBezTo>
                  <a:lnTo>
                    <a:pt x="25" y="1849"/>
                  </a:lnTo>
                  <a:cubicBezTo>
                    <a:pt x="442" y="1790"/>
                    <a:pt x="824" y="1646"/>
                    <a:pt x="1134" y="1467"/>
                  </a:cubicBezTo>
                  <a:cubicBezTo>
                    <a:pt x="1600" y="1205"/>
                    <a:pt x="1826" y="847"/>
                    <a:pt x="1826" y="489"/>
                  </a:cubicBezTo>
                  <a:lnTo>
                    <a:pt x="1814"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6949930" y="2624002"/>
              <a:ext cx="1013311" cy="529849"/>
            </a:xfrm>
            <a:custGeom>
              <a:avLst/>
              <a:gdLst/>
              <a:ahLst/>
              <a:cxnLst/>
              <a:rect l="l" t="t" r="r" b="b"/>
              <a:pathLst>
                <a:path w="5202" h="2720" extrusionOk="0">
                  <a:moveTo>
                    <a:pt x="2635" y="1"/>
                  </a:moveTo>
                  <a:cubicBezTo>
                    <a:pt x="2017" y="1"/>
                    <a:pt x="1395" y="138"/>
                    <a:pt x="919" y="412"/>
                  </a:cubicBezTo>
                  <a:cubicBezTo>
                    <a:pt x="0" y="949"/>
                    <a:pt x="12" y="1820"/>
                    <a:pt x="931" y="2345"/>
                  </a:cubicBezTo>
                  <a:cubicBezTo>
                    <a:pt x="1383" y="2594"/>
                    <a:pt x="1968" y="2720"/>
                    <a:pt x="2555" y="2720"/>
                  </a:cubicBezTo>
                  <a:cubicBezTo>
                    <a:pt x="3175" y="2720"/>
                    <a:pt x="3799" y="2579"/>
                    <a:pt x="4271" y="2297"/>
                  </a:cubicBezTo>
                  <a:cubicBezTo>
                    <a:pt x="5202" y="1761"/>
                    <a:pt x="5190" y="890"/>
                    <a:pt x="4259" y="377"/>
                  </a:cubicBezTo>
                  <a:cubicBezTo>
                    <a:pt x="3810" y="126"/>
                    <a:pt x="3225" y="1"/>
                    <a:pt x="2635"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7112584" y="2690816"/>
              <a:ext cx="755405" cy="395049"/>
            </a:xfrm>
            <a:custGeom>
              <a:avLst/>
              <a:gdLst/>
              <a:ahLst/>
              <a:cxnLst/>
              <a:rect l="l" t="t" r="r" b="b"/>
              <a:pathLst>
                <a:path w="3878" h="2028" extrusionOk="0">
                  <a:moveTo>
                    <a:pt x="1968" y="1"/>
                  </a:moveTo>
                  <a:cubicBezTo>
                    <a:pt x="1504" y="1"/>
                    <a:pt x="1037" y="105"/>
                    <a:pt x="680" y="308"/>
                  </a:cubicBezTo>
                  <a:cubicBezTo>
                    <a:pt x="0" y="714"/>
                    <a:pt x="0" y="1358"/>
                    <a:pt x="692" y="1740"/>
                  </a:cubicBezTo>
                  <a:cubicBezTo>
                    <a:pt x="1031" y="1932"/>
                    <a:pt x="1471" y="2028"/>
                    <a:pt x="1913" y="2028"/>
                  </a:cubicBezTo>
                  <a:cubicBezTo>
                    <a:pt x="2375" y="2028"/>
                    <a:pt x="2838" y="1923"/>
                    <a:pt x="3186" y="1716"/>
                  </a:cubicBezTo>
                  <a:cubicBezTo>
                    <a:pt x="3878" y="1310"/>
                    <a:pt x="3878" y="666"/>
                    <a:pt x="3174" y="284"/>
                  </a:cubicBezTo>
                  <a:cubicBezTo>
                    <a:pt x="2838" y="93"/>
                    <a:pt x="2405" y="1"/>
                    <a:pt x="1968"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7147452" y="2813537"/>
              <a:ext cx="615934" cy="245640"/>
            </a:xfrm>
            <a:custGeom>
              <a:avLst/>
              <a:gdLst/>
              <a:ahLst/>
              <a:cxnLst/>
              <a:rect l="l" t="t" r="r" b="b"/>
              <a:pathLst>
                <a:path w="3162" h="1261" extrusionOk="0">
                  <a:moveTo>
                    <a:pt x="3162" y="0"/>
                  </a:moveTo>
                  <a:cubicBezTo>
                    <a:pt x="3162" y="239"/>
                    <a:pt x="3007" y="477"/>
                    <a:pt x="2697" y="656"/>
                  </a:cubicBezTo>
                  <a:cubicBezTo>
                    <a:pt x="2385" y="840"/>
                    <a:pt x="1966" y="932"/>
                    <a:pt x="1549" y="932"/>
                  </a:cubicBezTo>
                  <a:cubicBezTo>
                    <a:pt x="1152" y="932"/>
                    <a:pt x="756" y="849"/>
                    <a:pt x="454" y="680"/>
                  </a:cubicBezTo>
                  <a:cubicBezTo>
                    <a:pt x="143" y="501"/>
                    <a:pt x="0" y="275"/>
                    <a:pt x="0" y="36"/>
                  </a:cubicBezTo>
                  <a:lnTo>
                    <a:pt x="0" y="370"/>
                  </a:lnTo>
                  <a:cubicBezTo>
                    <a:pt x="0" y="609"/>
                    <a:pt x="155" y="823"/>
                    <a:pt x="454" y="1014"/>
                  </a:cubicBezTo>
                  <a:cubicBezTo>
                    <a:pt x="762" y="1177"/>
                    <a:pt x="1158" y="1260"/>
                    <a:pt x="1553" y="1260"/>
                  </a:cubicBezTo>
                  <a:cubicBezTo>
                    <a:pt x="1969" y="1260"/>
                    <a:pt x="2385" y="1168"/>
                    <a:pt x="2697" y="978"/>
                  </a:cubicBezTo>
                  <a:cubicBezTo>
                    <a:pt x="3007" y="799"/>
                    <a:pt x="3162" y="561"/>
                    <a:pt x="3162" y="322"/>
                  </a:cubicBezTo>
                  <a:lnTo>
                    <a:pt x="3162" y="0"/>
                  </a:ln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7147452" y="2820355"/>
              <a:ext cx="4870" cy="95646"/>
            </a:xfrm>
            <a:custGeom>
              <a:avLst/>
              <a:gdLst/>
              <a:ahLst/>
              <a:cxnLst/>
              <a:rect l="l" t="t" r="r" b="b"/>
              <a:pathLst>
                <a:path w="25" h="491" extrusionOk="0">
                  <a:moveTo>
                    <a:pt x="0" y="1"/>
                  </a:moveTo>
                  <a:lnTo>
                    <a:pt x="0" y="335"/>
                  </a:lnTo>
                  <a:cubicBezTo>
                    <a:pt x="0" y="395"/>
                    <a:pt x="12" y="430"/>
                    <a:pt x="24" y="490"/>
                  </a:cubicBezTo>
                  <a:lnTo>
                    <a:pt x="24" y="168"/>
                  </a:lnTo>
                  <a:cubicBezTo>
                    <a:pt x="0" y="108"/>
                    <a:pt x="0" y="61"/>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7152127" y="2852886"/>
              <a:ext cx="53568" cy="134995"/>
            </a:xfrm>
            <a:custGeom>
              <a:avLst/>
              <a:gdLst/>
              <a:ahLst/>
              <a:cxnLst/>
              <a:rect l="l" t="t" r="r" b="b"/>
              <a:pathLst>
                <a:path w="275" h="693" extrusionOk="0">
                  <a:moveTo>
                    <a:pt x="0" y="1"/>
                  </a:moveTo>
                  <a:lnTo>
                    <a:pt x="0" y="323"/>
                  </a:lnTo>
                  <a:cubicBezTo>
                    <a:pt x="48" y="466"/>
                    <a:pt x="131" y="586"/>
                    <a:pt x="275" y="693"/>
                  </a:cubicBezTo>
                  <a:lnTo>
                    <a:pt x="275" y="359"/>
                  </a:lnTo>
                  <a:cubicBezTo>
                    <a:pt x="131" y="251"/>
                    <a:pt x="48" y="132"/>
                    <a:pt x="0"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7205501" y="2922622"/>
              <a:ext cx="93111" cy="114151"/>
            </a:xfrm>
            <a:custGeom>
              <a:avLst/>
              <a:gdLst/>
              <a:ahLst/>
              <a:cxnLst/>
              <a:rect l="l" t="t" r="r" b="b"/>
              <a:pathLst>
                <a:path w="478" h="586" extrusionOk="0">
                  <a:moveTo>
                    <a:pt x="1" y="1"/>
                  </a:moveTo>
                  <a:lnTo>
                    <a:pt x="1" y="335"/>
                  </a:lnTo>
                  <a:cubicBezTo>
                    <a:pt x="36" y="371"/>
                    <a:pt x="96" y="406"/>
                    <a:pt x="156" y="454"/>
                  </a:cubicBezTo>
                  <a:cubicBezTo>
                    <a:pt x="263" y="514"/>
                    <a:pt x="370" y="550"/>
                    <a:pt x="478" y="585"/>
                  </a:cubicBezTo>
                  <a:lnTo>
                    <a:pt x="478" y="251"/>
                  </a:lnTo>
                  <a:cubicBezTo>
                    <a:pt x="358" y="228"/>
                    <a:pt x="251" y="168"/>
                    <a:pt x="156" y="120"/>
                  </a:cubicBezTo>
                  <a:cubicBezTo>
                    <a:pt x="96" y="72"/>
                    <a:pt x="36" y="49"/>
                    <a:pt x="1" y="1"/>
                  </a:cubicBezTo>
                  <a:close/>
                </a:path>
              </a:pathLst>
            </a:custGeom>
            <a:solidFill>
              <a:srgbClr val="D6E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7300756" y="2971516"/>
              <a:ext cx="127979" cy="88438"/>
            </a:xfrm>
            <a:custGeom>
              <a:avLst/>
              <a:gdLst/>
              <a:ahLst/>
              <a:cxnLst/>
              <a:rect l="l" t="t" r="r" b="b"/>
              <a:pathLst>
                <a:path w="657" h="454" extrusionOk="0">
                  <a:moveTo>
                    <a:pt x="1" y="0"/>
                  </a:moveTo>
                  <a:lnTo>
                    <a:pt x="1" y="334"/>
                  </a:lnTo>
                  <a:cubicBezTo>
                    <a:pt x="204" y="394"/>
                    <a:pt x="430" y="442"/>
                    <a:pt x="657" y="454"/>
                  </a:cubicBezTo>
                  <a:lnTo>
                    <a:pt x="657" y="120"/>
                  </a:lnTo>
                  <a:cubicBezTo>
                    <a:pt x="418" y="108"/>
                    <a:pt x="192" y="60"/>
                    <a:pt x="1"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7426204" y="2987684"/>
              <a:ext cx="100123" cy="69932"/>
            </a:xfrm>
            <a:custGeom>
              <a:avLst/>
              <a:gdLst/>
              <a:ahLst/>
              <a:cxnLst/>
              <a:rect l="l" t="t" r="r" b="b"/>
              <a:pathLst>
                <a:path w="514" h="359" extrusionOk="0">
                  <a:moveTo>
                    <a:pt x="514" y="1"/>
                  </a:moveTo>
                  <a:cubicBezTo>
                    <a:pt x="400" y="18"/>
                    <a:pt x="274" y="29"/>
                    <a:pt x="144" y="29"/>
                  </a:cubicBezTo>
                  <a:cubicBezTo>
                    <a:pt x="97" y="29"/>
                    <a:pt x="49" y="28"/>
                    <a:pt x="1" y="25"/>
                  </a:cubicBezTo>
                  <a:lnTo>
                    <a:pt x="1" y="359"/>
                  </a:lnTo>
                  <a:cubicBezTo>
                    <a:pt x="180" y="359"/>
                    <a:pt x="335" y="359"/>
                    <a:pt x="514" y="323"/>
                  </a:cubicBezTo>
                  <a:lnTo>
                    <a:pt x="514" y="1"/>
                  </a:ln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7526134" y="2813537"/>
              <a:ext cx="239595" cy="239406"/>
            </a:xfrm>
            <a:custGeom>
              <a:avLst/>
              <a:gdLst/>
              <a:ahLst/>
              <a:cxnLst/>
              <a:rect l="l" t="t" r="r" b="b"/>
              <a:pathLst>
                <a:path w="1230" h="1229" extrusionOk="0">
                  <a:moveTo>
                    <a:pt x="1230" y="0"/>
                  </a:moveTo>
                  <a:cubicBezTo>
                    <a:pt x="1230" y="239"/>
                    <a:pt x="1075" y="477"/>
                    <a:pt x="764" y="656"/>
                  </a:cubicBezTo>
                  <a:cubicBezTo>
                    <a:pt x="538" y="776"/>
                    <a:pt x="287" y="859"/>
                    <a:pt x="1" y="907"/>
                  </a:cubicBezTo>
                  <a:lnTo>
                    <a:pt x="1" y="1229"/>
                  </a:lnTo>
                  <a:cubicBezTo>
                    <a:pt x="287" y="1193"/>
                    <a:pt x="538" y="1110"/>
                    <a:pt x="764" y="978"/>
                  </a:cubicBezTo>
                  <a:cubicBezTo>
                    <a:pt x="1075" y="799"/>
                    <a:pt x="1230" y="561"/>
                    <a:pt x="1230" y="322"/>
                  </a:cubicBezTo>
                  <a:lnTo>
                    <a:pt x="1230" y="0"/>
                  </a:lnTo>
                  <a:close/>
                </a:path>
              </a:pathLst>
            </a:custGeom>
            <a:solidFill>
              <a:srgbClr val="BEC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p:nvPr/>
          </p:nvSpPr>
          <p:spPr>
            <a:xfrm>
              <a:off x="7117259" y="2638027"/>
              <a:ext cx="676320" cy="358038"/>
            </a:xfrm>
            <a:custGeom>
              <a:avLst/>
              <a:gdLst/>
              <a:ahLst/>
              <a:cxnLst/>
              <a:rect l="l" t="t" r="r" b="b"/>
              <a:pathLst>
                <a:path w="3472" h="1838" extrusionOk="0">
                  <a:moveTo>
                    <a:pt x="1746" y="0"/>
                  </a:moveTo>
                  <a:cubicBezTo>
                    <a:pt x="1335" y="0"/>
                    <a:pt x="924" y="93"/>
                    <a:pt x="609" y="281"/>
                  </a:cubicBezTo>
                  <a:cubicBezTo>
                    <a:pt x="0" y="639"/>
                    <a:pt x="0" y="1223"/>
                    <a:pt x="633" y="1581"/>
                  </a:cubicBezTo>
                  <a:cubicBezTo>
                    <a:pt x="938" y="1751"/>
                    <a:pt x="1335" y="1838"/>
                    <a:pt x="1732" y="1838"/>
                  </a:cubicBezTo>
                  <a:cubicBezTo>
                    <a:pt x="2143" y="1838"/>
                    <a:pt x="2554" y="1745"/>
                    <a:pt x="2863" y="1557"/>
                  </a:cubicBezTo>
                  <a:cubicBezTo>
                    <a:pt x="3472" y="1199"/>
                    <a:pt x="3472" y="615"/>
                    <a:pt x="2852" y="257"/>
                  </a:cubicBezTo>
                  <a:cubicBezTo>
                    <a:pt x="2541" y="87"/>
                    <a:pt x="2143" y="0"/>
                    <a:pt x="1746" y="0"/>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7200826" y="2690622"/>
              <a:ext cx="495163" cy="284599"/>
            </a:xfrm>
            <a:custGeom>
              <a:avLst/>
              <a:gdLst/>
              <a:ahLst/>
              <a:cxnLst/>
              <a:rect l="l" t="t" r="r" b="b"/>
              <a:pathLst>
                <a:path w="2542" h="1461" extrusionOk="0">
                  <a:moveTo>
                    <a:pt x="1274" y="0"/>
                  </a:moveTo>
                  <a:cubicBezTo>
                    <a:pt x="976" y="0"/>
                    <a:pt x="677" y="75"/>
                    <a:pt x="454" y="226"/>
                  </a:cubicBezTo>
                  <a:cubicBezTo>
                    <a:pt x="1" y="524"/>
                    <a:pt x="1" y="989"/>
                    <a:pt x="466" y="1251"/>
                  </a:cubicBezTo>
                  <a:cubicBezTo>
                    <a:pt x="688" y="1392"/>
                    <a:pt x="976" y="1460"/>
                    <a:pt x="1263" y="1460"/>
                  </a:cubicBezTo>
                  <a:cubicBezTo>
                    <a:pt x="1563" y="1460"/>
                    <a:pt x="1863" y="1386"/>
                    <a:pt x="2088" y="1240"/>
                  </a:cubicBezTo>
                  <a:cubicBezTo>
                    <a:pt x="2542" y="941"/>
                    <a:pt x="2542" y="476"/>
                    <a:pt x="2077" y="214"/>
                  </a:cubicBezTo>
                  <a:cubicBezTo>
                    <a:pt x="1858" y="72"/>
                    <a:pt x="1567" y="0"/>
                    <a:pt x="1274"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7165958" y="1638534"/>
              <a:ext cx="230245" cy="858862"/>
            </a:xfrm>
            <a:custGeom>
              <a:avLst/>
              <a:gdLst/>
              <a:ahLst/>
              <a:cxnLst/>
              <a:rect l="l" t="t" r="r" b="b"/>
              <a:pathLst>
                <a:path w="1182" h="4409" extrusionOk="0">
                  <a:moveTo>
                    <a:pt x="396" y="0"/>
                  </a:moveTo>
                  <a:cubicBezTo>
                    <a:pt x="392" y="0"/>
                    <a:pt x="387" y="5"/>
                    <a:pt x="383" y="19"/>
                  </a:cubicBezTo>
                  <a:cubicBezTo>
                    <a:pt x="180" y="699"/>
                    <a:pt x="1" y="1534"/>
                    <a:pt x="263" y="2226"/>
                  </a:cubicBezTo>
                  <a:cubicBezTo>
                    <a:pt x="383" y="2549"/>
                    <a:pt x="561" y="2847"/>
                    <a:pt x="717" y="3169"/>
                  </a:cubicBezTo>
                  <a:cubicBezTo>
                    <a:pt x="931" y="3586"/>
                    <a:pt x="991" y="3956"/>
                    <a:pt x="1098" y="4398"/>
                  </a:cubicBezTo>
                  <a:cubicBezTo>
                    <a:pt x="1098" y="4406"/>
                    <a:pt x="1100" y="4408"/>
                    <a:pt x="1101" y="4408"/>
                  </a:cubicBezTo>
                  <a:cubicBezTo>
                    <a:pt x="1105" y="4408"/>
                    <a:pt x="1110" y="4398"/>
                    <a:pt x="1110" y="4398"/>
                  </a:cubicBezTo>
                  <a:cubicBezTo>
                    <a:pt x="1182" y="3742"/>
                    <a:pt x="740" y="3062"/>
                    <a:pt x="466" y="2477"/>
                  </a:cubicBezTo>
                  <a:cubicBezTo>
                    <a:pt x="287" y="2095"/>
                    <a:pt x="215" y="1702"/>
                    <a:pt x="239" y="1272"/>
                  </a:cubicBezTo>
                  <a:cubicBezTo>
                    <a:pt x="287" y="854"/>
                    <a:pt x="347" y="437"/>
                    <a:pt x="406" y="19"/>
                  </a:cubicBezTo>
                  <a:cubicBezTo>
                    <a:pt x="406" y="12"/>
                    <a:pt x="402" y="0"/>
                    <a:pt x="396"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282250" y="1037396"/>
              <a:ext cx="265113" cy="964637"/>
            </a:xfrm>
            <a:custGeom>
              <a:avLst/>
              <a:gdLst/>
              <a:ahLst/>
              <a:cxnLst/>
              <a:rect l="l" t="t" r="r" b="b"/>
              <a:pathLst>
                <a:path w="1361" h="4952" extrusionOk="0">
                  <a:moveTo>
                    <a:pt x="954" y="1"/>
                  </a:moveTo>
                  <a:cubicBezTo>
                    <a:pt x="731" y="1"/>
                    <a:pt x="464" y="85"/>
                    <a:pt x="358" y="218"/>
                  </a:cubicBezTo>
                  <a:cubicBezTo>
                    <a:pt x="239" y="373"/>
                    <a:pt x="203" y="719"/>
                    <a:pt x="203" y="743"/>
                  </a:cubicBezTo>
                  <a:cubicBezTo>
                    <a:pt x="143" y="1089"/>
                    <a:pt x="310" y="2473"/>
                    <a:pt x="275" y="2759"/>
                  </a:cubicBezTo>
                  <a:cubicBezTo>
                    <a:pt x="263" y="2843"/>
                    <a:pt x="167" y="3821"/>
                    <a:pt x="120" y="4012"/>
                  </a:cubicBezTo>
                  <a:cubicBezTo>
                    <a:pt x="96" y="4143"/>
                    <a:pt x="0" y="4477"/>
                    <a:pt x="0" y="4609"/>
                  </a:cubicBezTo>
                  <a:cubicBezTo>
                    <a:pt x="0" y="4704"/>
                    <a:pt x="24" y="4799"/>
                    <a:pt x="60" y="4895"/>
                  </a:cubicBezTo>
                  <a:cubicBezTo>
                    <a:pt x="84" y="4907"/>
                    <a:pt x="96" y="4943"/>
                    <a:pt x="120" y="4943"/>
                  </a:cubicBezTo>
                  <a:cubicBezTo>
                    <a:pt x="137" y="4949"/>
                    <a:pt x="152" y="4952"/>
                    <a:pt x="166" y="4952"/>
                  </a:cubicBezTo>
                  <a:cubicBezTo>
                    <a:pt x="179" y="4952"/>
                    <a:pt x="191" y="4949"/>
                    <a:pt x="203" y="4943"/>
                  </a:cubicBezTo>
                  <a:cubicBezTo>
                    <a:pt x="227" y="4919"/>
                    <a:pt x="227" y="4895"/>
                    <a:pt x="239" y="4859"/>
                  </a:cubicBezTo>
                  <a:cubicBezTo>
                    <a:pt x="299" y="4668"/>
                    <a:pt x="466" y="4251"/>
                    <a:pt x="501" y="4239"/>
                  </a:cubicBezTo>
                  <a:cubicBezTo>
                    <a:pt x="609" y="4191"/>
                    <a:pt x="633" y="4107"/>
                    <a:pt x="716" y="3344"/>
                  </a:cubicBezTo>
                  <a:cubicBezTo>
                    <a:pt x="740" y="3213"/>
                    <a:pt x="883" y="2557"/>
                    <a:pt x="907" y="2413"/>
                  </a:cubicBezTo>
                  <a:cubicBezTo>
                    <a:pt x="907" y="2401"/>
                    <a:pt x="907" y="2390"/>
                    <a:pt x="895" y="2378"/>
                  </a:cubicBezTo>
                  <a:cubicBezTo>
                    <a:pt x="931" y="2282"/>
                    <a:pt x="955" y="2175"/>
                    <a:pt x="990" y="2091"/>
                  </a:cubicBezTo>
                  <a:cubicBezTo>
                    <a:pt x="1026" y="1972"/>
                    <a:pt x="1062" y="1841"/>
                    <a:pt x="1098" y="1721"/>
                  </a:cubicBezTo>
                  <a:cubicBezTo>
                    <a:pt x="1157" y="1554"/>
                    <a:pt x="1360" y="302"/>
                    <a:pt x="1289" y="135"/>
                  </a:cubicBezTo>
                  <a:cubicBezTo>
                    <a:pt x="1245" y="42"/>
                    <a:pt x="1110" y="1"/>
                    <a:pt x="954" y="1"/>
                  </a:cubicBezTo>
                  <a:close/>
                </a:path>
              </a:pathLst>
            </a:custGeom>
            <a:solidFill>
              <a:srgbClr val="E6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7258875" y="2629846"/>
              <a:ext cx="279138" cy="221095"/>
            </a:xfrm>
            <a:custGeom>
              <a:avLst/>
              <a:gdLst/>
              <a:ahLst/>
              <a:cxnLst/>
              <a:rect l="l" t="t" r="r" b="b"/>
              <a:pathLst>
                <a:path w="1433" h="1135" extrusionOk="0">
                  <a:moveTo>
                    <a:pt x="1039" y="1"/>
                  </a:moveTo>
                  <a:cubicBezTo>
                    <a:pt x="932" y="25"/>
                    <a:pt x="824" y="72"/>
                    <a:pt x="717" y="108"/>
                  </a:cubicBezTo>
                  <a:cubicBezTo>
                    <a:pt x="693" y="120"/>
                    <a:pt x="621" y="132"/>
                    <a:pt x="633" y="132"/>
                  </a:cubicBezTo>
                  <a:cubicBezTo>
                    <a:pt x="645" y="192"/>
                    <a:pt x="574" y="251"/>
                    <a:pt x="526" y="299"/>
                  </a:cubicBezTo>
                  <a:cubicBezTo>
                    <a:pt x="395" y="466"/>
                    <a:pt x="1" y="681"/>
                    <a:pt x="1" y="836"/>
                  </a:cubicBezTo>
                  <a:cubicBezTo>
                    <a:pt x="1" y="872"/>
                    <a:pt x="49" y="907"/>
                    <a:pt x="61" y="943"/>
                  </a:cubicBezTo>
                  <a:cubicBezTo>
                    <a:pt x="120" y="1039"/>
                    <a:pt x="144" y="1122"/>
                    <a:pt x="263" y="1134"/>
                  </a:cubicBezTo>
                  <a:cubicBezTo>
                    <a:pt x="395" y="1134"/>
                    <a:pt x="538" y="1086"/>
                    <a:pt x="633" y="979"/>
                  </a:cubicBezTo>
                  <a:cubicBezTo>
                    <a:pt x="717" y="883"/>
                    <a:pt x="800" y="764"/>
                    <a:pt x="896" y="681"/>
                  </a:cubicBezTo>
                  <a:cubicBezTo>
                    <a:pt x="991" y="621"/>
                    <a:pt x="1433" y="490"/>
                    <a:pt x="10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7173944" y="1644962"/>
              <a:ext cx="326862" cy="688025"/>
            </a:xfrm>
            <a:custGeom>
              <a:avLst/>
              <a:gdLst/>
              <a:ahLst/>
              <a:cxnLst/>
              <a:rect l="l" t="t" r="r" b="b"/>
              <a:pathLst>
                <a:path w="1678" h="3532" extrusionOk="0">
                  <a:moveTo>
                    <a:pt x="413" y="0"/>
                  </a:moveTo>
                  <a:cubicBezTo>
                    <a:pt x="400" y="0"/>
                    <a:pt x="388" y="3"/>
                    <a:pt x="377" y="10"/>
                  </a:cubicBezTo>
                  <a:cubicBezTo>
                    <a:pt x="55" y="189"/>
                    <a:pt x="67" y="1227"/>
                    <a:pt x="43" y="1609"/>
                  </a:cubicBezTo>
                  <a:cubicBezTo>
                    <a:pt x="7" y="2038"/>
                    <a:pt x="43" y="2456"/>
                    <a:pt x="55" y="2873"/>
                  </a:cubicBezTo>
                  <a:cubicBezTo>
                    <a:pt x="67" y="3069"/>
                    <a:pt x="0" y="3531"/>
                    <a:pt x="307" y="3531"/>
                  </a:cubicBezTo>
                  <a:cubicBezTo>
                    <a:pt x="318" y="3531"/>
                    <a:pt x="329" y="3531"/>
                    <a:pt x="342" y="3530"/>
                  </a:cubicBezTo>
                  <a:cubicBezTo>
                    <a:pt x="497" y="3518"/>
                    <a:pt x="831" y="3279"/>
                    <a:pt x="902" y="2921"/>
                  </a:cubicBezTo>
                  <a:cubicBezTo>
                    <a:pt x="950" y="2730"/>
                    <a:pt x="974" y="2456"/>
                    <a:pt x="1022" y="2277"/>
                  </a:cubicBezTo>
                  <a:cubicBezTo>
                    <a:pt x="1093" y="1895"/>
                    <a:pt x="1678" y="690"/>
                    <a:pt x="914" y="332"/>
                  </a:cubicBezTo>
                  <a:cubicBezTo>
                    <a:pt x="806" y="278"/>
                    <a:pt x="542" y="0"/>
                    <a:pt x="413" y="0"/>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8"/>
            <p:cNvSpPr/>
            <p:nvPr/>
          </p:nvSpPr>
          <p:spPr>
            <a:xfrm>
              <a:off x="7193813" y="2178700"/>
              <a:ext cx="269788" cy="486215"/>
            </a:xfrm>
            <a:custGeom>
              <a:avLst/>
              <a:gdLst/>
              <a:ahLst/>
              <a:cxnLst/>
              <a:rect l="l" t="t" r="r" b="b"/>
              <a:pathLst>
                <a:path w="1385" h="2496" extrusionOk="0">
                  <a:moveTo>
                    <a:pt x="531" y="0"/>
                  </a:moveTo>
                  <a:cubicBezTo>
                    <a:pt x="522" y="0"/>
                    <a:pt x="512" y="1"/>
                    <a:pt x="502" y="2"/>
                  </a:cubicBezTo>
                  <a:lnTo>
                    <a:pt x="1" y="611"/>
                  </a:lnTo>
                  <a:cubicBezTo>
                    <a:pt x="72" y="778"/>
                    <a:pt x="180" y="897"/>
                    <a:pt x="275" y="1076"/>
                  </a:cubicBezTo>
                  <a:cubicBezTo>
                    <a:pt x="717" y="1828"/>
                    <a:pt x="776" y="1804"/>
                    <a:pt x="955" y="2448"/>
                  </a:cubicBezTo>
                  <a:cubicBezTo>
                    <a:pt x="955" y="2460"/>
                    <a:pt x="955" y="2472"/>
                    <a:pt x="967" y="2496"/>
                  </a:cubicBezTo>
                  <a:lnTo>
                    <a:pt x="1337" y="2496"/>
                  </a:lnTo>
                  <a:lnTo>
                    <a:pt x="1337" y="2376"/>
                  </a:lnTo>
                  <a:lnTo>
                    <a:pt x="1385" y="2376"/>
                  </a:lnTo>
                  <a:cubicBezTo>
                    <a:pt x="1277" y="2078"/>
                    <a:pt x="1385" y="1589"/>
                    <a:pt x="1337" y="1291"/>
                  </a:cubicBezTo>
                  <a:cubicBezTo>
                    <a:pt x="1313" y="1136"/>
                    <a:pt x="1254" y="992"/>
                    <a:pt x="1206" y="837"/>
                  </a:cubicBezTo>
                  <a:cubicBezTo>
                    <a:pt x="1098" y="539"/>
                    <a:pt x="931" y="312"/>
                    <a:pt x="717" y="98"/>
                  </a:cubicBezTo>
                  <a:cubicBezTo>
                    <a:pt x="663" y="44"/>
                    <a:pt x="610" y="0"/>
                    <a:pt x="531"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7224201" y="883118"/>
              <a:ext cx="483475" cy="378102"/>
            </a:xfrm>
            <a:custGeom>
              <a:avLst/>
              <a:gdLst/>
              <a:ahLst/>
              <a:cxnLst/>
              <a:rect l="l" t="t" r="r" b="b"/>
              <a:pathLst>
                <a:path w="2482" h="1941" extrusionOk="0">
                  <a:moveTo>
                    <a:pt x="1338" y="1"/>
                  </a:moveTo>
                  <a:cubicBezTo>
                    <a:pt x="1306" y="1"/>
                    <a:pt x="1270" y="3"/>
                    <a:pt x="1229" y="8"/>
                  </a:cubicBezTo>
                  <a:cubicBezTo>
                    <a:pt x="1229" y="8"/>
                    <a:pt x="1096" y="13"/>
                    <a:pt x="1008" y="13"/>
                  </a:cubicBezTo>
                  <a:cubicBezTo>
                    <a:pt x="964" y="13"/>
                    <a:pt x="931" y="12"/>
                    <a:pt x="931" y="8"/>
                  </a:cubicBezTo>
                  <a:cubicBezTo>
                    <a:pt x="811" y="20"/>
                    <a:pt x="692" y="68"/>
                    <a:pt x="585" y="104"/>
                  </a:cubicBezTo>
                  <a:cubicBezTo>
                    <a:pt x="477" y="151"/>
                    <a:pt x="406" y="223"/>
                    <a:pt x="346" y="318"/>
                  </a:cubicBezTo>
                  <a:cubicBezTo>
                    <a:pt x="298" y="378"/>
                    <a:pt x="298" y="497"/>
                    <a:pt x="286" y="569"/>
                  </a:cubicBezTo>
                  <a:cubicBezTo>
                    <a:pt x="274" y="676"/>
                    <a:pt x="239" y="760"/>
                    <a:pt x="203" y="855"/>
                  </a:cubicBezTo>
                  <a:cubicBezTo>
                    <a:pt x="155" y="963"/>
                    <a:pt x="84" y="1058"/>
                    <a:pt x="48" y="1165"/>
                  </a:cubicBezTo>
                  <a:cubicBezTo>
                    <a:pt x="0" y="1285"/>
                    <a:pt x="0" y="1404"/>
                    <a:pt x="24" y="1535"/>
                  </a:cubicBezTo>
                  <a:cubicBezTo>
                    <a:pt x="24" y="1690"/>
                    <a:pt x="84" y="1822"/>
                    <a:pt x="119" y="1941"/>
                  </a:cubicBezTo>
                  <a:lnTo>
                    <a:pt x="2076" y="1917"/>
                  </a:lnTo>
                  <a:cubicBezTo>
                    <a:pt x="2207" y="1595"/>
                    <a:pt x="2374" y="1320"/>
                    <a:pt x="2470" y="986"/>
                  </a:cubicBezTo>
                  <a:cubicBezTo>
                    <a:pt x="2481" y="927"/>
                    <a:pt x="2481" y="867"/>
                    <a:pt x="2481" y="807"/>
                  </a:cubicBezTo>
                  <a:cubicBezTo>
                    <a:pt x="2446" y="497"/>
                    <a:pt x="2088" y="259"/>
                    <a:pt x="1718" y="127"/>
                  </a:cubicBezTo>
                  <a:cubicBezTo>
                    <a:pt x="1564" y="86"/>
                    <a:pt x="1534" y="1"/>
                    <a:pt x="1338"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6868505" y="1285760"/>
              <a:ext cx="397571" cy="183304"/>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7163620" y="908247"/>
              <a:ext cx="255957" cy="476475"/>
            </a:xfrm>
            <a:custGeom>
              <a:avLst/>
              <a:gdLst/>
              <a:ahLst/>
              <a:cxnLst/>
              <a:rect l="l" t="t" r="r" b="b"/>
              <a:pathLst>
                <a:path w="1314" h="2446" extrusionOk="0">
                  <a:moveTo>
                    <a:pt x="920" y="0"/>
                  </a:moveTo>
                  <a:cubicBezTo>
                    <a:pt x="669" y="0"/>
                    <a:pt x="546" y="298"/>
                    <a:pt x="299" y="977"/>
                  </a:cubicBezTo>
                  <a:cubicBezTo>
                    <a:pt x="299" y="989"/>
                    <a:pt x="287" y="1001"/>
                    <a:pt x="287" y="1024"/>
                  </a:cubicBezTo>
                  <a:cubicBezTo>
                    <a:pt x="216" y="1215"/>
                    <a:pt x="156" y="1406"/>
                    <a:pt x="96" y="1609"/>
                  </a:cubicBezTo>
                  <a:cubicBezTo>
                    <a:pt x="60" y="1704"/>
                    <a:pt x="37" y="1824"/>
                    <a:pt x="13" y="1931"/>
                  </a:cubicBezTo>
                  <a:cubicBezTo>
                    <a:pt x="13" y="1955"/>
                    <a:pt x="13" y="1991"/>
                    <a:pt x="1" y="2003"/>
                  </a:cubicBezTo>
                  <a:cubicBezTo>
                    <a:pt x="1" y="2038"/>
                    <a:pt x="13" y="2062"/>
                    <a:pt x="13" y="2074"/>
                  </a:cubicBezTo>
                  <a:cubicBezTo>
                    <a:pt x="37" y="2158"/>
                    <a:pt x="49" y="2217"/>
                    <a:pt x="72" y="2277"/>
                  </a:cubicBezTo>
                  <a:cubicBezTo>
                    <a:pt x="120" y="2349"/>
                    <a:pt x="180" y="2420"/>
                    <a:pt x="251" y="2444"/>
                  </a:cubicBezTo>
                  <a:cubicBezTo>
                    <a:pt x="261" y="2445"/>
                    <a:pt x="271" y="2446"/>
                    <a:pt x="281" y="2446"/>
                  </a:cubicBezTo>
                  <a:cubicBezTo>
                    <a:pt x="368" y="2446"/>
                    <a:pt x="460" y="2401"/>
                    <a:pt x="514" y="2337"/>
                  </a:cubicBezTo>
                  <a:cubicBezTo>
                    <a:pt x="573" y="2265"/>
                    <a:pt x="609" y="2170"/>
                    <a:pt x="645" y="2086"/>
                  </a:cubicBezTo>
                  <a:cubicBezTo>
                    <a:pt x="669" y="1979"/>
                    <a:pt x="717" y="1871"/>
                    <a:pt x="752" y="1764"/>
                  </a:cubicBezTo>
                  <a:cubicBezTo>
                    <a:pt x="764" y="1693"/>
                    <a:pt x="788" y="1633"/>
                    <a:pt x="812" y="1561"/>
                  </a:cubicBezTo>
                  <a:cubicBezTo>
                    <a:pt x="824" y="1502"/>
                    <a:pt x="848" y="1454"/>
                    <a:pt x="884" y="1394"/>
                  </a:cubicBezTo>
                  <a:cubicBezTo>
                    <a:pt x="943" y="1287"/>
                    <a:pt x="1003" y="1156"/>
                    <a:pt x="1075" y="1036"/>
                  </a:cubicBezTo>
                  <a:cubicBezTo>
                    <a:pt x="1313" y="571"/>
                    <a:pt x="1242" y="82"/>
                    <a:pt x="1051" y="22"/>
                  </a:cubicBezTo>
                  <a:cubicBezTo>
                    <a:pt x="1003" y="8"/>
                    <a:pt x="960" y="0"/>
                    <a:pt x="920"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6740720" y="1363288"/>
              <a:ext cx="260438" cy="171811"/>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7475098" y="2169740"/>
              <a:ext cx="188364" cy="647702"/>
            </a:xfrm>
            <a:custGeom>
              <a:avLst/>
              <a:gdLst/>
              <a:ahLst/>
              <a:cxnLst/>
              <a:rect l="l" t="t" r="r" b="b"/>
              <a:pathLst>
                <a:path w="967" h="3325" extrusionOk="0">
                  <a:moveTo>
                    <a:pt x="0" y="0"/>
                  </a:moveTo>
                  <a:cubicBezTo>
                    <a:pt x="0" y="681"/>
                    <a:pt x="179" y="1468"/>
                    <a:pt x="179" y="2136"/>
                  </a:cubicBezTo>
                  <a:cubicBezTo>
                    <a:pt x="179" y="2315"/>
                    <a:pt x="144" y="2911"/>
                    <a:pt x="120" y="3090"/>
                  </a:cubicBezTo>
                  <a:cubicBezTo>
                    <a:pt x="109" y="3175"/>
                    <a:pt x="276" y="3325"/>
                    <a:pt x="381" y="3325"/>
                  </a:cubicBezTo>
                  <a:cubicBezTo>
                    <a:pt x="395" y="3325"/>
                    <a:pt x="407" y="3323"/>
                    <a:pt x="418" y="3317"/>
                  </a:cubicBezTo>
                  <a:cubicBezTo>
                    <a:pt x="478" y="3281"/>
                    <a:pt x="549" y="3019"/>
                    <a:pt x="549" y="2959"/>
                  </a:cubicBezTo>
                  <a:cubicBezTo>
                    <a:pt x="585" y="2565"/>
                    <a:pt x="788" y="2231"/>
                    <a:pt x="883" y="1850"/>
                  </a:cubicBezTo>
                  <a:cubicBezTo>
                    <a:pt x="967" y="1468"/>
                    <a:pt x="943" y="919"/>
                    <a:pt x="800" y="561"/>
                  </a:cubicBezTo>
                  <a:cubicBezTo>
                    <a:pt x="776" y="478"/>
                    <a:pt x="728" y="394"/>
                    <a:pt x="657" y="382"/>
                  </a:cubicBezTo>
                  <a:lnTo>
                    <a:pt x="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7475098" y="2120846"/>
              <a:ext cx="195377" cy="402257"/>
            </a:xfrm>
            <a:custGeom>
              <a:avLst/>
              <a:gdLst/>
              <a:ahLst/>
              <a:cxnLst/>
              <a:rect l="l" t="t" r="r" b="b"/>
              <a:pathLst>
                <a:path w="1003" h="2065" extrusionOk="0">
                  <a:moveTo>
                    <a:pt x="287" y="1"/>
                  </a:moveTo>
                  <a:lnTo>
                    <a:pt x="0" y="240"/>
                  </a:lnTo>
                  <a:cubicBezTo>
                    <a:pt x="0" y="812"/>
                    <a:pt x="120" y="1468"/>
                    <a:pt x="167" y="2065"/>
                  </a:cubicBezTo>
                  <a:cubicBezTo>
                    <a:pt x="406" y="2041"/>
                    <a:pt x="657" y="2029"/>
                    <a:pt x="895" y="2017"/>
                  </a:cubicBezTo>
                  <a:cubicBezTo>
                    <a:pt x="967" y="1635"/>
                    <a:pt x="943" y="1134"/>
                    <a:pt x="800" y="788"/>
                  </a:cubicBezTo>
                  <a:cubicBezTo>
                    <a:pt x="800" y="753"/>
                    <a:pt x="907" y="371"/>
                    <a:pt x="1003" y="1"/>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7384518" y="2706984"/>
              <a:ext cx="206870" cy="258107"/>
            </a:xfrm>
            <a:custGeom>
              <a:avLst/>
              <a:gdLst/>
              <a:ahLst/>
              <a:cxnLst/>
              <a:rect l="l" t="t" r="r" b="b"/>
              <a:pathLst>
                <a:path w="1062" h="1325" extrusionOk="0">
                  <a:moveTo>
                    <a:pt x="825" y="1"/>
                  </a:moveTo>
                  <a:cubicBezTo>
                    <a:pt x="809" y="1"/>
                    <a:pt x="792" y="4"/>
                    <a:pt x="776" y="10"/>
                  </a:cubicBezTo>
                  <a:cubicBezTo>
                    <a:pt x="716" y="22"/>
                    <a:pt x="668" y="70"/>
                    <a:pt x="644" y="106"/>
                  </a:cubicBezTo>
                  <a:lnTo>
                    <a:pt x="609" y="153"/>
                  </a:lnTo>
                  <a:cubicBezTo>
                    <a:pt x="597" y="344"/>
                    <a:pt x="513" y="571"/>
                    <a:pt x="370" y="726"/>
                  </a:cubicBezTo>
                  <a:cubicBezTo>
                    <a:pt x="251" y="857"/>
                    <a:pt x="119" y="977"/>
                    <a:pt x="36" y="1144"/>
                  </a:cubicBezTo>
                  <a:cubicBezTo>
                    <a:pt x="12" y="1167"/>
                    <a:pt x="0" y="1203"/>
                    <a:pt x="0" y="1227"/>
                  </a:cubicBezTo>
                  <a:cubicBezTo>
                    <a:pt x="0" y="1293"/>
                    <a:pt x="33" y="1308"/>
                    <a:pt x="75" y="1308"/>
                  </a:cubicBezTo>
                  <a:cubicBezTo>
                    <a:pt x="108" y="1308"/>
                    <a:pt x="147" y="1299"/>
                    <a:pt x="179" y="1299"/>
                  </a:cubicBezTo>
                  <a:cubicBezTo>
                    <a:pt x="215" y="1299"/>
                    <a:pt x="239" y="1323"/>
                    <a:pt x="287" y="1323"/>
                  </a:cubicBezTo>
                  <a:cubicBezTo>
                    <a:pt x="300" y="1324"/>
                    <a:pt x="314" y="1325"/>
                    <a:pt x="329" y="1325"/>
                  </a:cubicBezTo>
                  <a:cubicBezTo>
                    <a:pt x="424" y="1325"/>
                    <a:pt x="524" y="1291"/>
                    <a:pt x="597" y="1239"/>
                  </a:cubicBezTo>
                  <a:cubicBezTo>
                    <a:pt x="704" y="1167"/>
                    <a:pt x="776" y="1060"/>
                    <a:pt x="871" y="977"/>
                  </a:cubicBezTo>
                  <a:cubicBezTo>
                    <a:pt x="943" y="881"/>
                    <a:pt x="1062" y="798"/>
                    <a:pt x="1062" y="666"/>
                  </a:cubicBezTo>
                  <a:cubicBezTo>
                    <a:pt x="1062" y="559"/>
                    <a:pt x="990" y="487"/>
                    <a:pt x="967" y="380"/>
                  </a:cubicBezTo>
                  <a:cubicBezTo>
                    <a:pt x="955" y="273"/>
                    <a:pt x="1014" y="142"/>
                    <a:pt x="943" y="46"/>
                  </a:cubicBezTo>
                  <a:cubicBezTo>
                    <a:pt x="908" y="20"/>
                    <a:pt x="868" y="1"/>
                    <a:pt x="825"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7128752" y="898507"/>
              <a:ext cx="718395" cy="1749671"/>
            </a:xfrm>
            <a:custGeom>
              <a:avLst/>
              <a:gdLst/>
              <a:ahLst/>
              <a:cxnLst/>
              <a:rect l="l" t="t" r="r" b="b"/>
              <a:pathLst>
                <a:path w="3688" h="8982" extrusionOk="0">
                  <a:moveTo>
                    <a:pt x="1206" y="1"/>
                  </a:moveTo>
                  <a:cubicBezTo>
                    <a:pt x="1206" y="1"/>
                    <a:pt x="562" y="943"/>
                    <a:pt x="526" y="1098"/>
                  </a:cubicBezTo>
                  <a:cubicBezTo>
                    <a:pt x="490" y="1218"/>
                    <a:pt x="478" y="1361"/>
                    <a:pt x="490" y="1480"/>
                  </a:cubicBezTo>
                  <a:cubicBezTo>
                    <a:pt x="502" y="1599"/>
                    <a:pt x="562" y="1695"/>
                    <a:pt x="609" y="1814"/>
                  </a:cubicBezTo>
                  <a:cubicBezTo>
                    <a:pt x="609" y="1850"/>
                    <a:pt x="621" y="1862"/>
                    <a:pt x="621" y="1898"/>
                  </a:cubicBezTo>
                  <a:cubicBezTo>
                    <a:pt x="621" y="1910"/>
                    <a:pt x="645" y="1933"/>
                    <a:pt x="645" y="1957"/>
                  </a:cubicBezTo>
                  <a:cubicBezTo>
                    <a:pt x="657" y="2017"/>
                    <a:pt x="657" y="2053"/>
                    <a:pt x="669" y="2112"/>
                  </a:cubicBezTo>
                  <a:cubicBezTo>
                    <a:pt x="884" y="3353"/>
                    <a:pt x="228" y="3532"/>
                    <a:pt x="72" y="5787"/>
                  </a:cubicBezTo>
                  <a:cubicBezTo>
                    <a:pt x="1" y="6801"/>
                    <a:pt x="132" y="7063"/>
                    <a:pt x="311" y="7827"/>
                  </a:cubicBezTo>
                  <a:cubicBezTo>
                    <a:pt x="347" y="7934"/>
                    <a:pt x="371" y="8042"/>
                    <a:pt x="466" y="8077"/>
                  </a:cubicBezTo>
                  <a:cubicBezTo>
                    <a:pt x="493" y="8093"/>
                    <a:pt x="523" y="8098"/>
                    <a:pt x="556" y="8098"/>
                  </a:cubicBezTo>
                  <a:cubicBezTo>
                    <a:pt x="625" y="8098"/>
                    <a:pt x="703" y="8074"/>
                    <a:pt x="776" y="8065"/>
                  </a:cubicBezTo>
                  <a:cubicBezTo>
                    <a:pt x="837" y="8052"/>
                    <a:pt x="893" y="8046"/>
                    <a:pt x="946" y="8046"/>
                  </a:cubicBezTo>
                  <a:cubicBezTo>
                    <a:pt x="1365" y="8046"/>
                    <a:pt x="1563" y="8421"/>
                    <a:pt x="1647" y="8495"/>
                  </a:cubicBezTo>
                  <a:cubicBezTo>
                    <a:pt x="1737" y="8589"/>
                    <a:pt x="1822" y="8616"/>
                    <a:pt x="1910" y="8616"/>
                  </a:cubicBezTo>
                  <a:cubicBezTo>
                    <a:pt x="2019" y="8616"/>
                    <a:pt x="2131" y="8576"/>
                    <a:pt x="2261" y="8576"/>
                  </a:cubicBezTo>
                  <a:cubicBezTo>
                    <a:pt x="2279" y="8576"/>
                    <a:pt x="2297" y="8577"/>
                    <a:pt x="2315" y="8578"/>
                  </a:cubicBezTo>
                  <a:cubicBezTo>
                    <a:pt x="2542" y="8590"/>
                    <a:pt x="2673" y="8829"/>
                    <a:pt x="2864" y="8936"/>
                  </a:cubicBezTo>
                  <a:cubicBezTo>
                    <a:pt x="2928" y="8967"/>
                    <a:pt x="2997" y="8982"/>
                    <a:pt x="3067" y="8982"/>
                  </a:cubicBezTo>
                  <a:cubicBezTo>
                    <a:pt x="3350" y="8982"/>
                    <a:pt x="3647" y="8741"/>
                    <a:pt x="3675" y="8340"/>
                  </a:cubicBezTo>
                  <a:cubicBezTo>
                    <a:pt x="3687" y="8054"/>
                    <a:pt x="3473" y="8113"/>
                    <a:pt x="3341" y="7994"/>
                  </a:cubicBezTo>
                  <a:cubicBezTo>
                    <a:pt x="3282" y="7946"/>
                    <a:pt x="3234" y="7803"/>
                    <a:pt x="3186" y="7720"/>
                  </a:cubicBezTo>
                  <a:lnTo>
                    <a:pt x="3186" y="7708"/>
                  </a:lnTo>
                  <a:cubicBezTo>
                    <a:pt x="2912" y="7183"/>
                    <a:pt x="2757" y="6455"/>
                    <a:pt x="2745" y="5775"/>
                  </a:cubicBezTo>
                  <a:lnTo>
                    <a:pt x="2745" y="5572"/>
                  </a:lnTo>
                  <a:cubicBezTo>
                    <a:pt x="2757" y="5035"/>
                    <a:pt x="2840" y="4522"/>
                    <a:pt x="2781" y="4105"/>
                  </a:cubicBezTo>
                  <a:cubicBezTo>
                    <a:pt x="2625" y="3055"/>
                    <a:pt x="2256" y="2936"/>
                    <a:pt x="2280" y="2566"/>
                  </a:cubicBezTo>
                  <a:cubicBezTo>
                    <a:pt x="2315" y="2267"/>
                    <a:pt x="2637" y="1695"/>
                    <a:pt x="2494" y="1420"/>
                  </a:cubicBezTo>
                  <a:cubicBezTo>
                    <a:pt x="2435" y="1313"/>
                    <a:pt x="2268" y="1432"/>
                    <a:pt x="2327" y="1063"/>
                  </a:cubicBezTo>
                  <a:cubicBezTo>
                    <a:pt x="2375" y="800"/>
                    <a:pt x="2518" y="192"/>
                    <a:pt x="2518" y="192"/>
                  </a:cubicBezTo>
                  <a:lnTo>
                    <a:pt x="2518" y="192"/>
                  </a:lnTo>
                  <a:cubicBezTo>
                    <a:pt x="2518" y="192"/>
                    <a:pt x="2494" y="192"/>
                    <a:pt x="2339" y="597"/>
                  </a:cubicBezTo>
                  <a:cubicBezTo>
                    <a:pt x="2160" y="1086"/>
                    <a:pt x="1683" y="1206"/>
                    <a:pt x="1480" y="1230"/>
                  </a:cubicBezTo>
                  <a:cubicBezTo>
                    <a:pt x="1472" y="1231"/>
                    <a:pt x="1463" y="1232"/>
                    <a:pt x="1453" y="1232"/>
                  </a:cubicBezTo>
                  <a:cubicBezTo>
                    <a:pt x="1305" y="1232"/>
                    <a:pt x="991" y="1066"/>
                    <a:pt x="991" y="764"/>
                  </a:cubicBezTo>
                  <a:cubicBezTo>
                    <a:pt x="991" y="621"/>
                    <a:pt x="1206" y="1"/>
                    <a:pt x="120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7600546" y="935713"/>
              <a:ext cx="18895" cy="93113"/>
            </a:xfrm>
            <a:custGeom>
              <a:avLst/>
              <a:gdLst/>
              <a:ahLst/>
              <a:cxnLst/>
              <a:rect l="l" t="t" r="r" b="b"/>
              <a:pathLst>
                <a:path w="97" h="478" extrusionOk="0">
                  <a:moveTo>
                    <a:pt x="96" y="1"/>
                  </a:moveTo>
                  <a:cubicBezTo>
                    <a:pt x="96" y="1"/>
                    <a:pt x="84" y="1"/>
                    <a:pt x="36" y="120"/>
                  </a:cubicBezTo>
                  <a:cubicBezTo>
                    <a:pt x="13" y="239"/>
                    <a:pt x="13" y="359"/>
                    <a:pt x="1" y="478"/>
                  </a:cubicBezTo>
                  <a:cubicBezTo>
                    <a:pt x="36" y="251"/>
                    <a:pt x="96" y="1"/>
                    <a:pt x="96" y="1"/>
                  </a:cubicBezTo>
                  <a:close/>
                </a:path>
              </a:pathLst>
            </a:custGeom>
            <a:solidFill>
              <a:srgbClr val="99A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7414711" y="1156416"/>
              <a:ext cx="269788" cy="811332"/>
            </a:xfrm>
            <a:custGeom>
              <a:avLst/>
              <a:gdLst/>
              <a:ahLst/>
              <a:cxnLst/>
              <a:rect l="l" t="t" r="r" b="b"/>
              <a:pathLst>
                <a:path w="1385" h="4165" extrusionOk="0">
                  <a:moveTo>
                    <a:pt x="907" y="1"/>
                  </a:moveTo>
                  <a:cubicBezTo>
                    <a:pt x="850" y="506"/>
                    <a:pt x="693" y="934"/>
                    <a:pt x="76" y="934"/>
                  </a:cubicBezTo>
                  <a:cubicBezTo>
                    <a:pt x="51" y="934"/>
                    <a:pt x="26" y="933"/>
                    <a:pt x="0" y="932"/>
                  </a:cubicBezTo>
                  <a:lnTo>
                    <a:pt x="0" y="932"/>
                  </a:lnTo>
                  <a:cubicBezTo>
                    <a:pt x="251" y="1027"/>
                    <a:pt x="454" y="1182"/>
                    <a:pt x="621" y="1433"/>
                  </a:cubicBezTo>
                  <a:cubicBezTo>
                    <a:pt x="1014" y="2315"/>
                    <a:pt x="1014" y="3270"/>
                    <a:pt x="1289" y="4165"/>
                  </a:cubicBezTo>
                  <a:cubicBezTo>
                    <a:pt x="1313" y="3652"/>
                    <a:pt x="1384" y="3162"/>
                    <a:pt x="1325" y="2781"/>
                  </a:cubicBezTo>
                  <a:cubicBezTo>
                    <a:pt x="1169" y="1731"/>
                    <a:pt x="800" y="1612"/>
                    <a:pt x="835" y="1242"/>
                  </a:cubicBezTo>
                  <a:cubicBezTo>
                    <a:pt x="859" y="943"/>
                    <a:pt x="1193" y="371"/>
                    <a:pt x="1038" y="96"/>
                  </a:cubicBezTo>
                  <a:cubicBezTo>
                    <a:pt x="1014" y="37"/>
                    <a:pt x="955" y="49"/>
                    <a:pt x="90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7212514" y="1610288"/>
              <a:ext cx="276800" cy="831591"/>
            </a:xfrm>
            <a:custGeom>
              <a:avLst/>
              <a:gdLst/>
              <a:ahLst/>
              <a:cxnLst/>
              <a:rect l="l" t="t" r="r" b="b"/>
              <a:pathLst>
                <a:path w="1421" h="4269" extrusionOk="0">
                  <a:moveTo>
                    <a:pt x="309" y="0"/>
                  </a:moveTo>
                  <a:cubicBezTo>
                    <a:pt x="302" y="0"/>
                    <a:pt x="293" y="3"/>
                    <a:pt x="287" y="9"/>
                  </a:cubicBezTo>
                  <a:cubicBezTo>
                    <a:pt x="144" y="403"/>
                    <a:pt x="0" y="821"/>
                    <a:pt x="48" y="1238"/>
                  </a:cubicBezTo>
                  <a:cubicBezTo>
                    <a:pt x="84" y="1548"/>
                    <a:pt x="227" y="1847"/>
                    <a:pt x="394" y="2121"/>
                  </a:cubicBezTo>
                  <a:cubicBezTo>
                    <a:pt x="585" y="2443"/>
                    <a:pt x="859" y="2717"/>
                    <a:pt x="1026" y="3051"/>
                  </a:cubicBezTo>
                  <a:cubicBezTo>
                    <a:pt x="1229" y="3445"/>
                    <a:pt x="1301" y="3863"/>
                    <a:pt x="1408" y="4268"/>
                  </a:cubicBezTo>
                  <a:lnTo>
                    <a:pt x="1420" y="4268"/>
                  </a:lnTo>
                  <a:cubicBezTo>
                    <a:pt x="1372" y="3922"/>
                    <a:pt x="1301" y="3576"/>
                    <a:pt x="1181" y="3266"/>
                  </a:cubicBezTo>
                  <a:cubicBezTo>
                    <a:pt x="1062" y="2932"/>
                    <a:pt x="871" y="2682"/>
                    <a:pt x="657" y="2395"/>
                  </a:cubicBezTo>
                  <a:cubicBezTo>
                    <a:pt x="454" y="2121"/>
                    <a:pt x="239" y="1763"/>
                    <a:pt x="167" y="1417"/>
                  </a:cubicBezTo>
                  <a:cubicBezTo>
                    <a:pt x="48" y="940"/>
                    <a:pt x="203" y="475"/>
                    <a:pt x="322" y="9"/>
                  </a:cubicBezTo>
                  <a:cubicBezTo>
                    <a:pt x="322" y="3"/>
                    <a:pt x="317" y="0"/>
                    <a:pt x="309"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7196151" y="1645157"/>
              <a:ext cx="227907" cy="859641"/>
            </a:xfrm>
            <a:custGeom>
              <a:avLst/>
              <a:gdLst/>
              <a:ahLst/>
              <a:cxnLst/>
              <a:rect l="l" t="t" r="r" b="b"/>
              <a:pathLst>
                <a:path w="1170" h="4413" extrusionOk="0">
                  <a:moveTo>
                    <a:pt x="228" y="0"/>
                  </a:moveTo>
                  <a:cubicBezTo>
                    <a:pt x="222" y="0"/>
                    <a:pt x="216" y="3"/>
                    <a:pt x="216" y="9"/>
                  </a:cubicBezTo>
                  <a:cubicBezTo>
                    <a:pt x="25" y="749"/>
                    <a:pt x="1" y="1489"/>
                    <a:pt x="156" y="2240"/>
                  </a:cubicBezTo>
                  <a:cubicBezTo>
                    <a:pt x="239" y="2574"/>
                    <a:pt x="371" y="2920"/>
                    <a:pt x="538" y="3230"/>
                  </a:cubicBezTo>
                  <a:cubicBezTo>
                    <a:pt x="741" y="3624"/>
                    <a:pt x="1003" y="3970"/>
                    <a:pt x="1134" y="4399"/>
                  </a:cubicBezTo>
                  <a:cubicBezTo>
                    <a:pt x="1139" y="4409"/>
                    <a:pt x="1145" y="4413"/>
                    <a:pt x="1151" y="4413"/>
                  </a:cubicBezTo>
                  <a:cubicBezTo>
                    <a:pt x="1161" y="4413"/>
                    <a:pt x="1170" y="4402"/>
                    <a:pt x="1170" y="4388"/>
                  </a:cubicBezTo>
                  <a:cubicBezTo>
                    <a:pt x="1134" y="4042"/>
                    <a:pt x="919" y="3755"/>
                    <a:pt x="741" y="3469"/>
                  </a:cubicBezTo>
                  <a:cubicBezTo>
                    <a:pt x="538" y="3135"/>
                    <a:pt x="383" y="2777"/>
                    <a:pt x="263" y="2383"/>
                  </a:cubicBezTo>
                  <a:cubicBezTo>
                    <a:pt x="49" y="1596"/>
                    <a:pt x="84" y="820"/>
                    <a:pt x="239" y="9"/>
                  </a:cubicBezTo>
                  <a:cubicBezTo>
                    <a:pt x="239" y="3"/>
                    <a:pt x="233" y="0"/>
                    <a:pt x="22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7361143" y="1635806"/>
              <a:ext cx="432439" cy="967559"/>
            </a:xfrm>
            <a:custGeom>
              <a:avLst/>
              <a:gdLst/>
              <a:ahLst/>
              <a:cxnLst/>
              <a:rect l="l" t="t" r="r" b="b"/>
              <a:pathLst>
                <a:path w="2220" h="4967" extrusionOk="0">
                  <a:moveTo>
                    <a:pt x="7" y="1"/>
                  </a:moveTo>
                  <a:cubicBezTo>
                    <a:pt x="4" y="1"/>
                    <a:pt x="1" y="4"/>
                    <a:pt x="1" y="9"/>
                  </a:cubicBezTo>
                  <a:cubicBezTo>
                    <a:pt x="37" y="451"/>
                    <a:pt x="49" y="904"/>
                    <a:pt x="180" y="1334"/>
                  </a:cubicBezTo>
                  <a:cubicBezTo>
                    <a:pt x="311" y="1727"/>
                    <a:pt x="550" y="2133"/>
                    <a:pt x="788" y="2491"/>
                  </a:cubicBezTo>
                  <a:cubicBezTo>
                    <a:pt x="1063" y="2897"/>
                    <a:pt x="1373" y="3243"/>
                    <a:pt x="1647" y="3636"/>
                  </a:cubicBezTo>
                  <a:cubicBezTo>
                    <a:pt x="1922" y="4042"/>
                    <a:pt x="2077" y="4459"/>
                    <a:pt x="2160" y="4949"/>
                  </a:cubicBezTo>
                  <a:cubicBezTo>
                    <a:pt x="2160" y="4960"/>
                    <a:pt x="2166" y="4966"/>
                    <a:pt x="2172" y="4966"/>
                  </a:cubicBezTo>
                  <a:cubicBezTo>
                    <a:pt x="2178" y="4966"/>
                    <a:pt x="2184" y="4960"/>
                    <a:pt x="2184" y="4949"/>
                  </a:cubicBezTo>
                  <a:cubicBezTo>
                    <a:pt x="2220" y="4090"/>
                    <a:pt x="1492" y="3374"/>
                    <a:pt x="1015" y="2741"/>
                  </a:cubicBezTo>
                  <a:cubicBezTo>
                    <a:pt x="752" y="2384"/>
                    <a:pt x="514" y="2002"/>
                    <a:pt x="335" y="1584"/>
                  </a:cubicBezTo>
                  <a:cubicBezTo>
                    <a:pt x="108" y="1083"/>
                    <a:pt x="61" y="546"/>
                    <a:pt x="13" y="9"/>
                  </a:cubicBezTo>
                  <a:cubicBezTo>
                    <a:pt x="13" y="4"/>
                    <a:pt x="10" y="1"/>
                    <a:pt x="7"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7305431" y="1042656"/>
              <a:ext cx="4870" cy="9545"/>
            </a:xfrm>
            <a:custGeom>
              <a:avLst/>
              <a:gdLst/>
              <a:ahLst/>
              <a:cxnLst/>
              <a:rect l="l" t="t" r="r" b="b"/>
              <a:pathLst>
                <a:path w="25" h="49" extrusionOk="0">
                  <a:moveTo>
                    <a:pt x="1" y="0"/>
                  </a:moveTo>
                  <a:cubicBezTo>
                    <a:pt x="1" y="24"/>
                    <a:pt x="24" y="36"/>
                    <a:pt x="24" y="48"/>
                  </a:cubicBezTo>
                  <a:cubicBezTo>
                    <a:pt x="24" y="36"/>
                    <a:pt x="1" y="24"/>
                    <a:pt x="1" y="0"/>
                  </a:cubicBezTo>
                  <a:close/>
                </a:path>
              </a:pathLst>
            </a:custGeom>
            <a:solidFill>
              <a:srgbClr val="DAE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7310106" y="1052006"/>
              <a:ext cx="23375" cy="48894"/>
            </a:xfrm>
            <a:custGeom>
              <a:avLst/>
              <a:gdLst/>
              <a:ahLst/>
              <a:cxnLst/>
              <a:rect l="l" t="t" r="r" b="b"/>
              <a:pathLst>
                <a:path w="120" h="251" extrusionOk="0">
                  <a:moveTo>
                    <a:pt x="0" y="0"/>
                  </a:moveTo>
                  <a:cubicBezTo>
                    <a:pt x="7" y="28"/>
                    <a:pt x="14" y="53"/>
                    <a:pt x="23" y="77"/>
                  </a:cubicBezTo>
                  <a:lnTo>
                    <a:pt x="23" y="77"/>
                  </a:lnTo>
                  <a:cubicBezTo>
                    <a:pt x="15" y="52"/>
                    <a:pt x="7" y="27"/>
                    <a:pt x="0" y="0"/>
                  </a:cubicBezTo>
                  <a:close/>
                  <a:moveTo>
                    <a:pt x="23" y="77"/>
                  </a:moveTo>
                  <a:cubicBezTo>
                    <a:pt x="46" y="141"/>
                    <a:pt x="77" y="199"/>
                    <a:pt x="120" y="251"/>
                  </a:cubicBezTo>
                  <a:cubicBezTo>
                    <a:pt x="84" y="198"/>
                    <a:pt x="49" y="145"/>
                    <a:pt x="23" y="77"/>
                  </a:cubicBezTo>
                  <a:close/>
                </a:path>
              </a:pathLst>
            </a:custGeom>
            <a:solidFill>
              <a:srgbClr val="C6D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7406530" y="772864"/>
              <a:ext cx="164794" cy="229082"/>
            </a:xfrm>
            <a:custGeom>
              <a:avLst/>
              <a:gdLst/>
              <a:ahLst/>
              <a:cxnLst/>
              <a:rect l="l" t="t" r="r" b="b"/>
              <a:pathLst>
                <a:path w="846" h="1176" extrusionOk="0">
                  <a:moveTo>
                    <a:pt x="584" y="1"/>
                  </a:moveTo>
                  <a:cubicBezTo>
                    <a:pt x="575" y="1"/>
                    <a:pt x="565" y="1"/>
                    <a:pt x="555" y="2"/>
                  </a:cubicBezTo>
                  <a:cubicBezTo>
                    <a:pt x="472" y="2"/>
                    <a:pt x="400" y="13"/>
                    <a:pt x="317" y="49"/>
                  </a:cubicBezTo>
                  <a:cubicBezTo>
                    <a:pt x="54" y="157"/>
                    <a:pt x="18" y="228"/>
                    <a:pt x="6" y="849"/>
                  </a:cubicBezTo>
                  <a:cubicBezTo>
                    <a:pt x="1" y="1068"/>
                    <a:pt x="193" y="1175"/>
                    <a:pt x="392" y="1175"/>
                  </a:cubicBezTo>
                  <a:cubicBezTo>
                    <a:pt x="604" y="1175"/>
                    <a:pt x="824" y="1053"/>
                    <a:pt x="818" y="813"/>
                  </a:cubicBezTo>
                  <a:cubicBezTo>
                    <a:pt x="818" y="646"/>
                    <a:pt x="710" y="598"/>
                    <a:pt x="722" y="276"/>
                  </a:cubicBezTo>
                  <a:cubicBezTo>
                    <a:pt x="734" y="161"/>
                    <a:pt x="846" y="1"/>
                    <a:pt x="584" y="1"/>
                  </a:cubicBezTo>
                  <a:close/>
                </a:path>
              </a:pathLst>
            </a:custGeom>
            <a:solidFill>
              <a:srgbClr val="A4A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7293743" y="693972"/>
              <a:ext cx="125836" cy="397387"/>
            </a:xfrm>
            <a:custGeom>
              <a:avLst/>
              <a:gdLst/>
              <a:ahLst/>
              <a:cxnLst/>
              <a:rect l="l" t="t" r="r" b="b"/>
              <a:pathLst>
                <a:path w="646" h="2040" extrusionOk="0">
                  <a:moveTo>
                    <a:pt x="597" y="1"/>
                  </a:moveTo>
                  <a:cubicBezTo>
                    <a:pt x="514" y="61"/>
                    <a:pt x="442" y="120"/>
                    <a:pt x="347" y="180"/>
                  </a:cubicBezTo>
                  <a:cubicBezTo>
                    <a:pt x="216" y="275"/>
                    <a:pt x="96" y="395"/>
                    <a:pt x="84" y="574"/>
                  </a:cubicBezTo>
                  <a:cubicBezTo>
                    <a:pt x="61" y="633"/>
                    <a:pt x="84" y="705"/>
                    <a:pt x="61" y="764"/>
                  </a:cubicBezTo>
                  <a:cubicBezTo>
                    <a:pt x="49" y="836"/>
                    <a:pt x="1" y="919"/>
                    <a:pt x="1" y="991"/>
                  </a:cubicBezTo>
                  <a:cubicBezTo>
                    <a:pt x="1" y="1015"/>
                    <a:pt x="25" y="1063"/>
                    <a:pt x="25" y="1087"/>
                  </a:cubicBezTo>
                  <a:cubicBezTo>
                    <a:pt x="37" y="1158"/>
                    <a:pt x="61" y="1230"/>
                    <a:pt x="49" y="1289"/>
                  </a:cubicBezTo>
                  <a:cubicBezTo>
                    <a:pt x="37" y="1385"/>
                    <a:pt x="1" y="1540"/>
                    <a:pt x="96" y="1611"/>
                  </a:cubicBezTo>
                  <a:lnTo>
                    <a:pt x="144" y="1659"/>
                  </a:lnTo>
                  <a:cubicBezTo>
                    <a:pt x="204" y="1767"/>
                    <a:pt x="37" y="1898"/>
                    <a:pt x="120" y="2005"/>
                  </a:cubicBezTo>
                  <a:cubicBezTo>
                    <a:pt x="145" y="2030"/>
                    <a:pt x="170" y="2040"/>
                    <a:pt x="195" y="2040"/>
                  </a:cubicBezTo>
                  <a:cubicBezTo>
                    <a:pt x="280" y="2040"/>
                    <a:pt x="356" y="1921"/>
                    <a:pt x="347" y="1838"/>
                  </a:cubicBezTo>
                  <a:cubicBezTo>
                    <a:pt x="335" y="1778"/>
                    <a:pt x="299" y="1731"/>
                    <a:pt x="299" y="1695"/>
                  </a:cubicBezTo>
                  <a:cubicBezTo>
                    <a:pt x="323" y="1647"/>
                    <a:pt x="347" y="1611"/>
                    <a:pt x="347" y="1576"/>
                  </a:cubicBezTo>
                  <a:cubicBezTo>
                    <a:pt x="347" y="1528"/>
                    <a:pt x="323" y="1492"/>
                    <a:pt x="299" y="1456"/>
                  </a:cubicBezTo>
                  <a:cubicBezTo>
                    <a:pt x="287" y="1385"/>
                    <a:pt x="347" y="1301"/>
                    <a:pt x="347" y="1242"/>
                  </a:cubicBezTo>
                  <a:cubicBezTo>
                    <a:pt x="347" y="1230"/>
                    <a:pt x="347" y="1194"/>
                    <a:pt x="323" y="1182"/>
                  </a:cubicBezTo>
                  <a:cubicBezTo>
                    <a:pt x="287" y="1146"/>
                    <a:pt x="275" y="1146"/>
                    <a:pt x="263" y="1122"/>
                  </a:cubicBezTo>
                  <a:cubicBezTo>
                    <a:pt x="228" y="1075"/>
                    <a:pt x="287" y="1015"/>
                    <a:pt x="299" y="955"/>
                  </a:cubicBezTo>
                  <a:cubicBezTo>
                    <a:pt x="335" y="824"/>
                    <a:pt x="156" y="693"/>
                    <a:pt x="347" y="633"/>
                  </a:cubicBezTo>
                  <a:cubicBezTo>
                    <a:pt x="502" y="574"/>
                    <a:pt x="597" y="478"/>
                    <a:pt x="633" y="311"/>
                  </a:cubicBezTo>
                  <a:cubicBezTo>
                    <a:pt x="645" y="216"/>
                    <a:pt x="633" y="108"/>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7298418" y="572420"/>
              <a:ext cx="290825" cy="360960"/>
            </a:xfrm>
            <a:custGeom>
              <a:avLst/>
              <a:gdLst/>
              <a:ahLst/>
              <a:cxnLst/>
              <a:rect l="l" t="t" r="r" b="b"/>
              <a:pathLst>
                <a:path w="1493" h="1853" extrusionOk="0">
                  <a:moveTo>
                    <a:pt x="701" y="1"/>
                  </a:moveTo>
                  <a:cubicBezTo>
                    <a:pt x="634" y="1"/>
                    <a:pt x="567" y="10"/>
                    <a:pt x="502" y="28"/>
                  </a:cubicBezTo>
                  <a:cubicBezTo>
                    <a:pt x="430" y="64"/>
                    <a:pt x="371" y="88"/>
                    <a:pt x="311" y="124"/>
                  </a:cubicBezTo>
                  <a:cubicBezTo>
                    <a:pt x="251" y="148"/>
                    <a:pt x="204" y="183"/>
                    <a:pt x="156" y="231"/>
                  </a:cubicBezTo>
                  <a:cubicBezTo>
                    <a:pt x="144" y="255"/>
                    <a:pt x="120" y="303"/>
                    <a:pt x="96" y="327"/>
                  </a:cubicBezTo>
                  <a:cubicBezTo>
                    <a:pt x="84" y="362"/>
                    <a:pt x="72" y="410"/>
                    <a:pt x="60" y="446"/>
                  </a:cubicBezTo>
                  <a:cubicBezTo>
                    <a:pt x="37" y="553"/>
                    <a:pt x="72" y="673"/>
                    <a:pt x="84" y="780"/>
                  </a:cubicBezTo>
                  <a:cubicBezTo>
                    <a:pt x="96" y="852"/>
                    <a:pt x="96" y="947"/>
                    <a:pt x="72" y="1031"/>
                  </a:cubicBezTo>
                  <a:lnTo>
                    <a:pt x="72" y="1042"/>
                  </a:lnTo>
                  <a:cubicBezTo>
                    <a:pt x="60" y="1090"/>
                    <a:pt x="37" y="1126"/>
                    <a:pt x="25" y="1162"/>
                  </a:cubicBezTo>
                  <a:cubicBezTo>
                    <a:pt x="13" y="1209"/>
                    <a:pt x="1" y="1257"/>
                    <a:pt x="25" y="1305"/>
                  </a:cubicBezTo>
                  <a:cubicBezTo>
                    <a:pt x="37" y="1329"/>
                    <a:pt x="72" y="1341"/>
                    <a:pt x="84" y="1388"/>
                  </a:cubicBezTo>
                  <a:cubicBezTo>
                    <a:pt x="96" y="1436"/>
                    <a:pt x="120" y="1496"/>
                    <a:pt x="132" y="1555"/>
                  </a:cubicBezTo>
                  <a:cubicBezTo>
                    <a:pt x="156" y="1615"/>
                    <a:pt x="180" y="1675"/>
                    <a:pt x="204" y="1734"/>
                  </a:cubicBezTo>
                  <a:cubicBezTo>
                    <a:pt x="249" y="1817"/>
                    <a:pt x="308" y="1852"/>
                    <a:pt x="378" y="1852"/>
                  </a:cubicBezTo>
                  <a:cubicBezTo>
                    <a:pt x="420" y="1852"/>
                    <a:pt x="465" y="1840"/>
                    <a:pt x="514" y="1818"/>
                  </a:cubicBezTo>
                  <a:cubicBezTo>
                    <a:pt x="693" y="1746"/>
                    <a:pt x="860" y="1639"/>
                    <a:pt x="1015" y="1520"/>
                  </a:cubicBezTo>
                  <a:cubicBezTo>
                    <a:pt x="1039" y="1508"/>
                    <a:pt x="1051" y="1484"/>
                    <a:pt x="1086" y="1460"/>
                  </a:cubicBezTo>
                  <a:cubicBezTo>
                    <a:pt x="1158" y="1388"/>
                    <a:pt x="1253" y="1305"/>
                    <a:pt x="1313" y="1209"/>
                  </a:cubicBezTo>
                  <a:cubicBezTo>
                    <a:pt x="1492" y="899"/>
                    <a:pt x="1492" y="494"/>
                    <a:pt x="1218" y="207"/>
                  </a:cubicBezTo>
                  <a:cubicBezTo>
                    <a:pt x="1085" y="75"/>
                    <a:pt x="893" y="1"/>
                    <a:pt x="70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7291406" y="539500"/>
              <a:ext cx="339523" cy="291807"/>
            </a:xfrm>
            <a:custGeom>
              <a:avLst/>
              <a:gdLst/>
              <a:ahLst/>
              <a:cxnLst/>
              <a:rect l="l" t="t" r="r" b="b"/>
              <a:pathLst>
                <a:path w="1743" h="1498" extrusionOk="0">
                  <a:moveTo>
                    <a:pt x="828" y="1"/>
                  </a:moveTo>
                  <a:cubicBezTo>
                    <a:pt x="790" y="1"/>
                    <a:pt x="735" y="44"/>
                    <a:pt x="705" y="54"/>
                  </a:cubicBezTo>
                  <a:cubicBezTo>
                    <a:pt x="695" y="57"/>
                    <a:pt x="684" y="58"/>
                    <a:pt x="673" y="58"/>
                  </a:cubicBezTo>
                  <a:cubicBezTo>
                    <a:pt x="644" y="58"/>
                    <a:pt x="613" y="51"/>
                    <a:pt x="587" y="51"/>
                  </a:cubicBezTo>
                  <a:cubicBezTo>
                    <a:pt x="578" y="51"/>
                    <a:pt x="569" y="52"/>
                    <a:pt x="562" y="54"/>
                  </a:cubicBezTo>
                  <a:cubicBezTo>
                    <a:pt x="538" y="66"/>
                    <a:pt x="526" y="90"/>
                    <a:pt x="490" y="90"/>
                  </a:cubicBezTo>
                  <a:lnTo>
                    <a:pt x="430" y="90"/>
                  </a:lnTo>
                  <a:cubicBezTo>
                    <a:pt x="395" y="90"/>
                    <a:pt x="347" y="126"/>
                    <a:pt x="311" y="174"/>
                  </a:cubicBezTo>
                  <a:cubicBezTo>
                    <a:pt x="299" y="185"/>
                    <a:pt x="299" y="197"/>
                    <a:pt x="287" y="209"/>
                  </a:cubicBezTo>
                  <a:lnTo>
                    <a:pt x="240" y="209"/>
                  </a:lnTo>
                  <a:cubicBezTo>
                    <a:pt x="216" y="209"/>
                    <a:pt x="180" y="257"/>
                    <a:pt x="168" y="293"/>
                  </a:cubicBezTo>
                  <a:cubicBezTo>
                    <a:pt x="156" y="317"/>
                    <a:pt x="132" y="364"/>
                    <a:pt x="108" y="376"/>
                  </a:cubicBezTo>
                  <a:cubicBezTo>
                    <a:pt x="96" y="376"/>
                    <a:pt x="96" y="388"/>
                    <a:pt x="73" y="388"/>
                  </a:cubicBezTo>
                  <a:cubicBezTo>
                    <a:pt x="37" y="424"/>
                    <a:pt x="37" y="472"/>
                    <a:pt x="37" y="508"/>
                  </a:cubicBezTo>
                  <a:cubicBezTo>
                    <a:pt x="1" y="555"/>
                    <a:pt x="1" y="627"/>
                    <a:pt x="37" y="663"/>
                  </a:cubicBezTo>
                  <a:cubicBezTo>
                    <a:pt x="44" y="670"/>
                    <a:pt x="86" y="676"/>
                    <a:pt x="119" y="676"/>
                  </a:cubicBezTo>
                  <a:cubicBezTo>
                    <a:pt x="140" y="676"/>
                    <a:pt x="157" y="674"/>
                    <a:pt x="157" y="666"/>
                  </a:cubicBezTo>
                  <a:lnTo>
                    <a:pt x="157" y="666"/>
                  </a:lnTo>
                  <a:cubicBezTo>
                    <a:pt x="170" y="711"/>
                    <a:pt x="217" y="734"/>
                    <a:pt x="252" y="734"/>
                  </a:cubicBezTo>
                  <a:cubicBezTo>
                    <a:pt x="299" y="734"/>
                    <a:pt x="347" y="710"/>
                    <a:pt x="371" y="675"/>
                  </a:cubicBezTo>
                  <a:cubicBezTo>
                    <a:pt x="393" y="731"/>
                    <a:pt x="405" y="831"/>
                    <a:pt x="478" y="831"/>
                  </a:cubicBezTo>
                  <a:cubicBezTo>
                    <a:pt x="482" y="831"/>
                    <a:pt x="486" y="830"/>
                    <a:pt x="490" y="830"/>
                  </a:cubicBezTo>
                  <a:lnTo>
                    <a:pt x="490" y="830"/>
                  </a:lnTo>
                  <a:cubicBezTo>
                    <a:pt x="479" y="862"/>
                    <a:pt x="518" y="915"/>
                    <a:pt x="552" y="915"/>
                  </a:cubicBezTo>
                  <a:cubicBezTo>
                    <a:pt x="555" y="915"/>
                    <a:pt x="559" y="914"/>
                    <a:pt x="562" y="913"/>
                  </a:cubicBezTo>
                  <a:lnTo>
                    <a:pt x="562" y="913"/>
                  </a:lnTo>
                  <a:cubicBezTo>
                    <a:pt x="550" y="973"/>
                    <a:pt x="597" y="1068"/>
                    <a:pt x="669" y="1068"/>
                  </a:cubicBezTo>
                  <a:cubicBezTo>
                    <a:pt x="657" y="1104"/>
                    <a:pt x="693" y="1164"/>
                    <a:pt x="729" y="1188"/>
                  </a:cubicBezTo>
                  <a:cubicBezTo>
                    <a:pt x="745" y="1188"/>
                    <a:pt x="755" y="1193"/>
                    <a:pt x="764" y="1193"/>
                  </a:cubicBezTo>
                  <a:cubicBezTo>
                    <a:pt x="768" y="1193"/>
                    <a:pt x="772" y="1192"/>
                    <a:pt x="776" y="1188"/>
                  </a:cubicBezTo>
                  <a:cubicBezTo>
                    <a:pt x="779" y="1188"/>
                    <a:pt x="781" y="1186"/>
                    <a:pt x="783" y="1183"/>
                  </a:cubicBezTo>
                  <a:lnTo>
                    <a:pt x="783" y="1183"/>
                  </a:lnTo>
                  <a:cubicBezTo>
                    <a:pt x="784" y="1240"/>
                    <a:pt x="834" y="1307"/>
                    <a:pt x="884" y="1307"/>
                  </a:cubicBezTo>
                  <a:cubicBezTo>
                    <a:pt x="892" y="1307"/>
                    <a:pt x="905" y="1297"/>
                    <a:pt x="909" y="1286"/>
                  </a:cubicBezTo>
                  <a:lnTo>
                    <a:pt x="909" y="1286"/>
                  </a:lnTo>
                  <a:cubicBezTo>
                    <a:pt x="915" y="1314"/>
                    <a:pt x="935" y="1333"/>
                    <a:pt x="955" y="1343"/>
                  </a:cubicBezTo>
                  <a:cubicBezTo>
                    <a:pt x="967" y="1367"/>
                    <a:pt x="991" y="1367"/>
                    <a:pt x="1003" y="1378"/>
                  </a:cubicBezTo>
                  <a:cubicBezTo>
                    <a:pt x="1003" y="1378"/>
                    <a:pt x="1015" y="1378"/>
                    <a:pt x="1015" y="1390"/>
                  </a:cubicBezTo>
                  <a:lnTo>
                    <a:pt x="1075" y="1390"/>
                  </a:lnTo>
                  <a:cubicBezTo>
                    <a:pt x="1087" y="1390"/>
                    <a:pt x="1087" y="1390"/>
                    <a:pt x="1087" y="1402"/>
                  </a:cubicBezTo>
                  <a:cubicBezTo>
                    <a:pt x="1087" y="1426"/>
                    <a:pt x="1110" y="1450"/>
                    <a:pt x="1122" y="1450"/>
                  </a:cubicBezTo>
                  <a:lnTo>
                    <a:pt x="1134" y="1450"/>
                  </a:lnTo>
                  <a:lnTo>
                    <a:pt x="1146" y="1462"/>
                  </a:lnTo>
                  <a:lnTo>
                    <a:pt x="1170" y="1486"/>
                  </a:lnTo>
                  <a:cubicBezTo>
                    <a:pt x="1182" y="1498"/>
                    <a:pt x="1194" y="1498"/>
                    <a:pt x="1206" y="1498"/>
                  </a:cubicBezTo>
                  <a:cubicBezTo>
                    <a:pt x="1230" y="1498"/>
                    <a:pt x="1259" y="1492"/>
                    <a:pt x="1269" y="1478"/>
                  </a:cubicBezTo>
                  <a:lnTo>
                    <a:pt x="1269" y="1478"/>
                  </a:lnTo>
                  <a:cubicBezTo>
                    <a:pt x="1274" y="1483"/>
                    <a:pt x="1281" y="1486"/>
                    <a:pt x="1289" y="1486"/>
                  </a:cubicBezTo>
                  <a:cubicBezTo>
                    <a:pt x="1301" y="1486"/>
                    <a:pt x="1313" y="1462"/>
                    <a:pt x="1325" y="1462"/>
                  </a:cubicBezTo>
                  <a:cubicBezTo>
                    <a:pt x="1361" y="1438"/>
                    <a:pt x="1373" y="1438"/>
                    <a:pt x="1421" y="1426"/>
                  </a:cubicBezTo>
                  <a:cubicBezTo>
                    <a:pt x="1433" y="1426"/>
                    <a:pt x="1480" y="1367"/>
                    <a:pt x="1480" y="1367"/>
                  </a:cubicBezTo>
                  <a:cubicBezTo>
                    <a:pt x="1504" y="1367"/>
                    <a:pt x="1540" y="1331"/>
                    <a:pt x="1552" y="1307"/>
                  </a:cubicBezTo>
                  <a:cubicBezTo>
                    <a:pt x="1588" y="1223"/>
                    <a:pt x="1588" y="1188"/>
                    <a:pt x="1659" y="1152"/>
                  </a:cubicBezTo>
                  <a:cubicBezTo>
                    <a:pt x="1719" y="1128"/>
                    <a:pt x="1683" y="1092"/>
                    <a:pt x="1731" y="1032"/>
                  </a:cubicBezTo>
                  <a:cubicBezTo>
                    <a:pt x="1743" y="1021"/>
                    <a:pt x="1743" y="1009"/>
                    <a:pt x="1731" y="973"/>
                  </a:cubicBezTo>
                  <a:cubicBezTo>
                    <a:pt x="1731" y="949"/>
                    <a:pt x="1719" y="913"/>
                    <a:pt x="1707" y="889"/>
                  </a:cubicBezTo>
                  <a:cubicBezTo>
                    <a:pt x="1707" y="865"/>
                    <a:pt x="1683" y="865"/>
                    <a:pt x="1683" y="854"/>
                  </a:cubicBezTo>
                  <a:cubicBezTo>
                    <a:pt x="1683" y="842"/>
                    <a:pt x="1683" y="806"/>
                    <a:pt x="1707" y="794"/>
                  </a:cubicBezTo>
                  <a:cubicBezTo>
                    <a:pt x="1711" y="805"/>
                    <a:pt x="1713" y="809"/>
                    <a:pt x="1715" y="809"/>
                  </a:cubicBezTo>
                  <a:cubicBezTo>
                    <a:pt x="1719" y="809"/>
                    <a:pt x="1719" y="787"/>
                    <a:pt x="1719" y="770"/>
                  </a:cubicBezTo>
                  <a:cubicBezTo>
                    <a:pt x="1719" y="734"/>
                    <a:pt x="1707" y="710"/>
                    <a:pt x="1683" y="698"/>
                  </a:cubicBezTo>
                  <a:cubicBezTo>
                    <a:pt x="1671" y="675"/>
                    <a:pt x="1647" y="663"/>
                    <a:pt x="1623" y="663"/>
                  </a:cubicBezTo>
                  <a:cubicBezTo>
                    <a:pt x="1623" y="603"/>
                    <a:pt x="1612" y="555"/>
                    <a:pt x="1612" y="496"/>
                  </a:cubicBezTo>
                  <a:cubicBezTo>
                    <a:pt x="1600" y="424"/>
                    <a:pt x="1576" y="341"/>
                    <a:pt x="1504" y="293"/>
                  </a:cubicBezTo>
                  <a:cubicBezTo>
                    <a:pt x="1492" y="293"/>
                    <a:pt x="1480" y="281"/>
                    <a:pt x="1456" y="281"/>
                  </a:cubicBezTo>
                  <a:cubicBezTo>
                    <a:pt x="1445" y="257"/>
                    <a:pt x="1445" y="257"/>
                    <a:pt x="1445" y="245"/>
                  </a:cubicBezTo>
                  <a:cubicBezTo>
                    <a:pt x="1409" y="174"/>
                    <a:pt x="1325" y="114"/>
                    <a:pt x="1254" y="114"/>
                  </a:cubicBezTo>
                  <a:cubicBezTo>
                    <a:pt x="1242" y="114"/>
                    <a:pt x="1218" y="114"/>
                    <a:pt x="1206" y="102"/>
                  </a:cubicBezTo>
                  <a:cubicBezTo>
                    <a:pt x="1194" y="78"/>
                    <a:pt x="1194" y="78"/>
                    <a:pt x="1194" y="66"/>
                  </a:cubicBezTo>
                  <a:cubicBezTo>
                    <a:pt x="1188" y="42"/>
                    <a:pt x="1173" y="36"/>
                    <a:pt x="1154" y="36"/>
                  </a:cubicBezTo>
                  <a:cubicBezTo>
                    <a:pt x="1134" y="36"/>
                    <a:pt x="1110" y="42"/>
                    <a:pt x="1087" y="42"/>
                  </a:cubicBezTo>
                  <a:cubicBezTo>
                    <a:pt x="1063" y="42"/>
                    <a:pt x="1039" y="32"/>
                    <a:pt x="1012" y="32"/>
                  </a:cubicBezTo>
                  <a:cubicBezTo>
                    <a:pt x="998" y="32"/>
                    <a:pt x="983" y="34"/>
                    <a:pt x="967" y="42"/>
                  </a:cubicBezTo>
                  <a:cubicBezTo>
                    <a:pt x="951" y="42"/>
                    <a:pt x="930" y="48"/>
                    <a:pt x="911" y="48"/>
                  </a:cubicBezTo>
                  <a:cubicBezTo>
                    <a:pt x="901" y="48"/>
                    <a:pt x="892" y="46"/>
                    <a:pt x="884" y="42"/>
                  </a:cubicBezTo>
                  <a:cubicBezTo>
                    <a:pt x="860" y="42"/>
                    <a:pt x="860" y="18"/>
                    <a:pt x="848" y="6"/>
                  </a:cubicBezTo>
                  <a:cubicBezTo>
                    <a:pt x="842" y="3"/>
                    <a:pt x="835"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7574249" y="966880"/>
              <a:ext cx="207844" cy="376154"/>
            </a:xfrm>
            <a:custGeom>
              <a:avLst/>
              <a:gdLst/>
              <a:ahLst/>
              <a:cxnLst/>
              <a:rect l="l" t="t" r="r" b="b"/>
              <a:pathLst>
                <a:path w="1067" h="1931" extrusionOk="0">
                  <a:moveTo>
                    <a:pt x="432" y="0"/>
                  </a:moveTo>
                  <a:cubicBezTo>
                    <a:pt x="140" y="0"/>
                    <a:pt x="1" y="636"/>
                    <a:pt x="195" y="1403"/>
                  </a:cubicBezTo>
                  <a:cubicBezTo>
                    <a:pt x="274" y="1731"/>
                    <a:pt x="225" y="1930"/>
                    <a:pt x="534" y="1930"/>
                  </a:cubicBezTo>
                  <a:cubicBezTo>
                    <a:pt x="551" y="1930"/>
                    <a:pt x="569" y="1930"/>
                    <a:pt x="589" y="1928"/>
                  </a:cubicBezTo>
                  <a:cubicBezTo>
                    <a:pt x="1066" y="1905"/>
                    <a:pt x="1007" y="1678"/>
                    <a:pt x="828" y="437"/>
                  </a:cubicBezTo>
                  <a:cubicBezTo>
                    <a:pt x="816" y="282"/>
                    <a:pt x="708" y="127"/>
                    <a:pt x="589" y="55"/>
                  </a:cubicBezTo>
                  <a:cubicBezTo>
                    <a:pt x="533" y="18"/>
                    <a:pt x="480" y="0"/>
                    <a:pt x="43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7440229" y="744035"/>
              <a:ext cx="179209" cy="382387"/>
            </a:xfrm>
            <a:custGeom>
              <a:avLst/>
              <a:gdLst/>
              <a:ahLst/>
              <a:cxnLst/>
              <a:rect l="l" t="t" r="r" b="b"/>
              <a:pathLst>
                <a:path w="920" h="1963" extrusionOk="0">
                  <a:moveTo>
                    <a:pt x="735" y="1"/>
                  </a:moveTo>
                  <a:cubicBezTo>
                    <a:pt x="706" y="1"/>
                    <a:pt x="679" y="48"/>
                    <a:pt x="669" y="78"/>
                  </a:cubicBezTo>
                  <a:cubicBezTo>
                    <a:pt x="609" y="161"/>
                    <a:pt x="573" y="281"/>
                    <a:pt x="549" y="388"/>
                  </a:cubicBezTo>
                  <a:cubicBezTo>
                    <a:pt x="490" y="674"/>
                    <a:pt x="359" y="532"/>
                    <a:pt x="418" y="768"/>
                  </a:cubicBezTo>
                  <a:lnTo>
                    <a:pt x="418" y="768"/>
                  </a:lnTo>
                  <a:cubicBezTo>
                    <a:pt x="415" y="763"/>
                    <a:pt x="405" y="761"/>
                    <a:pt x="393" y="761"/>
                  </a:cubicBezTo>
                  <a:cubicBezTo>
                    <a:pt x="379" y="761"/>
                    <a:pt x="364" y="764"/>
                    <a:pt x="358" y="770"/>
                  </a:cubicBezTo>
                  <a:cubicBezTo>
                    <a:pt x="323" y="794"/>
                    <a:pt x="346" y="818"/>
                    <a:pt x="323" y="853"/>
                  </a:cubicBezTo>
                  <a:cubicBezTo>
                    <a:pt x="346" y="853"/>
                    <a:pt x="299" y="901"/>
                    <a:pt x="299" y="937"/>
                  </a:cubicBezTo>
                  <a:cubicBezTo>
                    <a:pt x="299" y="966"/>
                    <a:pt x="315" y="988"/>
                    <a:pt x="334" y="988"/>
                  </a:cubicBezTo>
                  <a:cubicBezTo>
                    <a:pt x="338" y="988"/>
                    <a:pt x="342" y="987"/>
                    <a:pt x="346" y="985"/>
                  </a:cubicBezTo>
                  <a:lnTo>
                    <a:pt x="346" y="985"/>
                  </a:lnTo>
                  <a:cubicBezTo>
                    <a:pt x="287" y="1032"/>
                    <a:pt x="251" y="1104"/>
                    <a:pt x="251" y="1175"/>
                  </a:cubicBezTo>
                  <a:cubicBezTo>
                    <a:pt x="179" y="1235"/>
                    <a:pt x="156" y="1343"/>
                    <a:pt x="203" y="1414"/>
                  </a:cubicBezTo>
                  <a:cubicBezTo>
                    <a:pt x="168" y="1414"/>
                    <a:pt x="96" y="1462"/>
                    <a:pt x="144" y="1593"/>
                  </a:cubicBezTo>
                  <a:cubicBezTo>
                    <a:pt x="142" y="1590"/>
                    <a:pt x="139" y="1588"/>
                    <a:pt x="136" y="1588"/>
                  </a:cubicBezTo>
                  <a:cubicBezTo>
                    <a:pt x="116" y="1588"/>
                    <a:pt x="72" y="1642"/>
                    <a:pt x="72" y="1653"/>
                  </a:cubicBezTo>
                  <a:cubicBezTo>
                    <a:pt x="60" y="1700"/>
                    <a:pt x="48" y="1748"/>
                    <a:pt x="60" y="1808"/>
                  </a:cubicBezTo>
                  <a:lnTo>
                    <a:pt x="60" y="1832"/>
                  </a:lnTo>
                  <a:cubicBezTo>
                    <a:pt x="60" y="1832"/>
                    <a:pt x="60" y="1856"/>
                    <a:pt x="48" y="1856"/>
                  </a:cubicBezTo>
                  <a:cubicBezTo>
                    <a:pt x="24" y="1867"/>
                    <a:pt x="24" y="1879"/>
                    <a:pt x="12" y="1915"/>
                  </a:cubicBezTo>
                  <a:cubicBezTo>
                    <a:pt x="12" y="1927"/>
                    <a:pt x="1" y="1939"/>
                    <a:pt x="12" y="1939"/>
                  </a:cubicBezTo>
                  <a:cubicBezTo>
                    <a:pt x="12" y="1951"/>
                    <a:pt x="24" y="1963"/>
                    <a:pt x="48" y="1963"/>
                  </a:cubicBezTo>
                  <a:cubicBezTo>
                    <a:pt x="60" y="1963"/>
                    <a:pt x="72" y="1951"/>
                    <a:pt x="72" y="1951"/>
                  </a:cubicBezTo>
                  <a:cubicBezTo>
                    <a:pt x="96" y="1951"/>
                    <a:pt x="115" y="1956"/>
                    <a:pt x="128" y="1956"/>
                  </a:cubicBezTo>
                  <a:cubicBezTo>
                    <a:pt x="134" y="1956"/>
                    <a:pt x="140" y="1955"/>
                    <a:pt x="144" y="1951"/>
                  </a:cubicBezTo>
                  <a:cubicBezTo>
                    <a:pt x="168" y="1939"/>
                    <a:pt x="168" y="1903"/>
                    <a:pt x="179" y="1903"/>
                  </a:cubicBezTo>
                  <a:cubicBezTo>
                    <a:pt x="191" y="1897"/>
                    <a:pt x="206" y="1897"/>
                    <a:pt x="221" y="1897"/>
                  </a:cubicBezTo>
                  <a:cubicBezTo>
                    <a:pt x="236" y="1897"/>
                    <a:pt x="251" y="1897"/>
                    <a:pt x="263" y="1891"/>
                  </a:cubicBezTo>
                  <a:cubicBezTo>
                    <a:pt x="287" y="1891"/>
                    <a:pt x="299" y="1879"/>
                    <a:pt x="299" y="1867"/>
                  </a:cubicBezTo>
                  <a:cubicBezTo>
                    <a:pt x="311" y="1832"/>
                    <a:pt x="346" y="1808"/>
                    <a:pt x="346" y="1760"/>
                  </a:cubicBezTo>
                  <a:cubicBezTo>
                    <a:pt x="358" y="1712"/>
                    <a:pt x="346" y="1677"/>
                    <a:pt x="358" y="1641"/>
                  </a:cubicBezTo>
                  <a:cubicBezTo>
                    <a:pt x="370" y="1617"/>
                    <a:pt x="382" y="1593"/>
                    <a:pt x="406" y="1581"/>
                  </a:cubicBezTo>
                  <a:cubicBezTo>
                    <a:pt x="430" y="1557"/>
                    <a:pt x="442" y="1510"/>
                    <a:pt x="442" y="1462"/>
                  </a:cubicBezTo>
                  <a:lnTo>
                    <a:pt x="442" y="1354"/>
                  </a:lnTo>
                  <a:cubicBezTo>
                    <a:pt x="442" y="1366"/>
                    <a:pt x="466" y="1390"/>
                    <a:pt x="478" y="1390"/>
                  </a:cubicBezTo>
                  <a:cubicBezTo>
                    <a:pt x="502" y="1390"/>
                    <a:pt x="525" y="1343"/>
                    <a:pt x="525" y="1331"/>
                  </a:cubicBezTo>
                  <a:cubicBezTo>
                    <a:pt x="537" y="1283"/>
                    <a:pt x="537" y="1223"/>
                    <a:pt x="549" y="1175"/>
                  </a:cubicBezTo>
                  <a:cubicBezTo>
                    <a:pt x="549" y="1185"/>
                    <a:pt x="553" y="1189"/>
                    <a:pt x="558" y="1189"/>
                  </a:cubicBezTo>
                  <a:cubicBezTo>
                    <a:pt x="572" y="1189"/>
                    <a:pt x="597" y="1164"/>
                    <a:pt x="597" y="1164"/>
                  </a:cubicBezTo>
                  <a:cubicBezTo>
                    <a:pt x="609" y="1128"/>
                    <a:pt x="609" y="1068"/>
                    <a:pt x="621" y="1044"/>
                  </a:cubicBezTo>
                  <a:cubicBezTo>
                    <a:pt x="645" y="973"/>
                    <a:pt x="704" y="925"/>
                    <a:pt x="740" y="865"/>
                  </a:cubicBezTo>
                  <a:cubicBezTo>
                    <a:pt x="764" y="853"/>
                    <a:pt x="776" y="818"/>
                    <a:pt x="788" y="794"/>
                  </a:cubicBezTo>
                  <a:cubicBezTo>
                    <a:pt x="800" y="746"/>
                    <a:pt x="752" y="686"/>
                    <a:pt x="776" y="639"/>
                  </a:cubicBezTo>
                  <a:cubicBezTo>
                    <a:pt x="788" y="591"/>
                    <a:pt x="836" y="567"/>
                    <a:pt x="848" y="531"/>
                  </a:cubicBezTo>
                  <a:cubicBezTo>
                    <a:pt x="919" y="436"/>
                    <a:pt x="836" y="328"/>
                    <a:pt x="836" y="221"/>
                  </a:cubicBezTo>
                  <a:lnTo>
                    <a:pt x="836" y="138"/>
                  </a:lnTo>
                  <a:cubicBezTo>
                    <a:pt x="836" y="90"/>
                    <a:pt x="812" y="6"/>
                    <a:pt x="752" y="6"/>
                  </a:cubicBezTo>
                  <a:cubicBezTo>
                    <a:pt x="746" y="3"/>
                    <a:pt x="741" y="1"/>
                    <a:pt x="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7484837" y="759034"/>
              <a:ext cx="91942" cy="91165"/>
            </a:xfrm>
            <a:custGeom>
              <a:avLst/>
              <a:gdLst/>
              <a:ahLst/>
              <a:cxnLst/>
              <a:rect l="l" t="t" r="r" b="b"/>
              <a:pathLst>
                <a:path w="472" h="468" extrusionOk="0">
                  <a:moveTo>
                    <a:pt x="322" y="0"/>
                  </a:moveTo>
                  <a:cubicBezTo>
                    <a:pt x="318" y="0"/>
                    <a:pt x="313" y="0"/>
                    <a:pt x="308" y="1"/>
                  </a:cubicBezTo>
                  <a:cubicBezTo>
                    <a:pt x="141" y="13"/>
                    <a:pt x="237" y="132"/>
                    <a:pt x="58" y="311"/>
                  </a:cubicBezTo>
                  <a:cubicBezTo>
                    <a:pt x="0" y="352"/>
                    <a:pt x="11" y="468"/>
                    <a:pt x="102" y="468"/>
                  </a:cubicBezTo>
                  <a:cubicBezTo>
                    <a:pt x="143" y="468"/>
                    <a:pt x="199" y="445"/>
                    <a:pt x="273" y="383"/>
                  </a:cubicBezTo>
                  <a:lnTo>
                    <a:pt x="380" y="287"/>
                  </a:lnTo>
                  <a:cubicBezTo>
                    <a:pt x="472" y="149"/>
                    <a:pt x="442" y="0"/>
                    <a:pt x="322" y="0"/>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7200826" y="1626651"/>
              <a:ext cx="553405" cy="781528"/>
            </a:xfrm>
            <a:custGeom>
              <a:avLst/>
              <a:gdLst/>
              <a:ahLst/>
              <a:cxnLst/>
              <a:rect l="l" t="t" r="r" b="b"/>
              <a:pathLst>
                <a:path w="2841" h="4012" extrusionOk="0">
                  <a:moveTo>
                    <a:pt x="162" y="0"/>
                  </a:moveTo>
                  <a:cubicBezTo>
                    <a:pt x="153" y="0"/>
                    <a:pt x="147" y="9"/>
                    <a:pt x="144" y="33"/>
                  </a:cubicBezTo>
                  <a:cubicBezTo>
                    <a:pt x="120" y="104"/>
                    <a:pt x="1" y="140"/>
                    <a:pt x="144" y="391"/>
                  </a:cubicBezTo>
                  <a:cubicBezTo>
                    <a:pt x="204" y="498"/>
                    <a:pt x="275" y="581"/>
                    <a:pt x="299" y="689"/>
                  </a:cubicBezTo>
                  <a:cubicBezTo>
                    <a:pt x="347" y="820"/>
                    <a:pt x="323" y="975"/>
                    <a:pt x="347" y="1118"/>
                  </a:cubicBezTo>
                  <a:cubicBezTo>
                    <a:pt x="418" y="1452"/>
                    <a:pt x="812" y="1655"/>
                    <a:pt x="872" y="1989"/>
                  </a:cubicBezTo>
                  <a:cubicBezTo>
                    <a:pt x="884" y="2108"/>
                    <a:pt x="872" y="2228"/>
                    <a:pt x="919" y="2335"/>
                  </a:cubicBezTo>
                  <a:cubicBezTo>
                    <a:pt x="1015" y="2586"/>
                    <a:pt x="1408" y="2610"/>
                    <a:pt x="1492" y="2872"/>
                  </a:cubicBezTo>
                  <a:cubicBezTo>
                    <a:pt x="1516" y="2932"/>
                    <a:pt x="1516" y="3146"/>
                    <a:pt x="1731" y="3230"/>
                  </a:cubicBezTo>
                  <a:cubicBezTo>
                    <a:pt x="1874" y="3266"/>
                    <a:pt x="2053" y="3230"/>
                    <a:pt x="2112" y="3540"/>
                  </a:cubicBezTo>
                  <a:cubicBezTo>
                    <a:pt x="2136" y="3636"/>
                    <a:pt x="2136" y="3743"/>
                    <a:pt x="2196" y="3838"/>
                  </a:cubicBezTo>
                  <a:cubicBezTo>
                    <a:pt x="2209" y="3863"/>
                    <a:pt x="2221" y="3872"/>
                    <a:pt x="2233" y="3872"/>
                  </a:cubicBezTo>
                  <a:cubicBezTo>
                    <a:pt x="2267" y="3872"/>
                    <a:pt x="2300" y="3800"/>
                    <a:pt x="2355" y="3800"/>
                  </a:cubicBezTo>
                  <a:cubicBezTo>
                    <a:pt x="2386" y="3800"/>
                    <a:pt x="2423" y="3821"/>
                    <a:pt x="2470" y="3886"/>
                  </a:cubicBezTo>
                  <a:cubicBezTo>
                    <a:pt x="2519" y="3952"/>
                    <a:pt x="2648" y="4012"/>
                    <a:pt x="2742" y="4012"/>
                  </a:cubicBezTo>
                  <a:cubicBezTo>
                    <a:pt x="2785" y="4012"/>
                    <a:pt x="2821" y="3999"/>
                    <a:pt x="2840" y="3970"/>
                  </a:cubicBezTo>
                  <a:cubicBezTo>
                    <a:pt x="2542" y="3445"/>
                    <a:pt x="2411" y="2717"/>
                    <a:pt x="2387" y="2001"/>
                  </a:cubicBezTo>
                  <a:lnTo>
                    <a:pt x="2387" y="1810"/>
                  </a:lnTo>
                  <a:cubicBezTo>
                    <a:pt x="2363" y="1727"/>
                    <a:pt x="2315" y="1667"/>
                    <a:pt x="2291" y="1595"/>
                  </a:cubicBezTo>
                  <a:cubicBezTo>
                    <a:pt x="2172" y="1345"/>
                    <a:pt x="2184" y="999"/>
                    <a:pt x="2112" y="832"/>
                  </a:cubicBezTo>
                  <a:cubicBezTo>
                    <a:pt x="2017" y="653"/>
                    <a:pt x="633" y="140"/>
                    <a:pt x="406" y="104"/>
                  </a:cubicBezTo>
                  <a:cubicBezTo>
                    <a:pt x="262" y="86"/>
                    <a:pt x="193"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7205501" y="1615937"/>
              <a:ext cx="555159" cy="774125"/>
            </a:xfrm>
            <a:custGeom>
              <a:avLst/>
              <a:gdLst/>
              <a:ahLst/>
              <a:cxnLst/>
              <a:rect l="l" t="t" r="r" b="b"/>
              <a:pathLst>
                <a:path w="2850" h="3974" extrusionOk="0">
                  <a:moveTo>
                    <a:pt x="149" y="1"/>
                  </a:moveTo>
                  <a:cubicBezTo>
                    <a:pt x="140" y="1"/>
                    <a:pt x="135" y="8"/>
                    <a:pt x="132" y="28"/>
                  </a:cubicBezTo>
                  <a:cubicBezTo>
                    <a:pt x="120" y="100"/>
                    <a:pt x="1" y="147"/>
                    <a:pt x="132" y="374"/>
                  </a:cubicBezTo>
                  <a:cubicBezTo>
                    <a:pt x="191" y="469"/>
                    <a:pt x="263" y="565"/>
                    <a:pt x="299" y="672"/>
                  </a:cubicBezTo>
                  <a:cubicBezTo>
                    <a:pt x="335" y="803"/>
                    <a:pt x="311" y="947"/>
                    <a:pt x="335" y="1102"/>
                  </a:cubicBezTo>
                  <a:cubicBezTo>
                    <a:pt x="418" y="1436"/>
                    <a:pt x="800" y="1639"/>
                    <a:pt x="860" y="1973"/>
                  </a:cubicBezTo>
                  <a:cubicBezTo>
                    <a:pt x="871" y="2092"/>
                    <a:pt x="860" y="2211"/>
                    <a:pt x="907" y="2307"/>
                  </a:cubicBezTo>
                  <a:cubicBezTo>
                    <a:pt x="1015" y="2569"/>
                    <a:pt x="1396" y="2593"/>
                    <a:pt x="1492" y="2843"/>
                  </a:cubicBezTo>
                  <a:cubicBezTo>
                    <a:pt x="1504" y="2903"/>
                    <a:pt x="1504" y="3130"/>
                    <a:pt x="1730" y="3201"/>
                  </a:cubicBezTo>
                  <a:cubicBezTo>
                    <a:pt x="1862" y="3249"/>
                    <a:pt x="2041" y="3201"/>
                    <a:pt x="2100" y="3524"/>
                  </a:cubicBezTo>
                  <a:cubicBezTo>
                    <a:pt x="2124" y="3619"/>
                    <a:pt x="2124" y="3726"/>
                    <a:pt x="2184" y="3822"/>
                  </a:cubicBezTo>
                  <a:cubicBezTo>
                    <a:pt x="2199" y="3846"/>
                    <a:pt x="2213" y="3855"/>
                    <a:pt x="2226" y="3855"/>
                  </a:cubicBezTo>
                  <a:cubicBezTo>
                    <a:pt x="2263" y="3855"/>
                    <a:pt x="2293" y="3779"/>
                    <a:pt x="2349" y="3779"/>
                  </a:cubicBezTo>
                  <a:cubicBezTo>
                    <a:pt x="2378" y="3779"/>
                    <a:pt x="2413" y="3799"/>
                    <a:pt x="2458" y="3858"/>
                  </a:cubicBezTo>
                  <a:cubicBezTo>
                    <a:pt x="2508" y="3922"/>
                    <a:pt x="2644" y="3974"/>
                    <a:pt x="2740" y="3974"/>
                  </a:cubicBezTo>
                  <a:cubicBezTo>
                    <a:pt x="2804" y="3974"/>
                    <a:pt x="2849" y="3951"/>
                    <a:pt x="2840" y="3893"/>
                  </a:cubicBezTo>
                  <a:cubicBezTo>
                    <a:pt x="2840" y="3846"/>
                    <a:pt x="2446" y="2426"/>
                    <a:pt x="2410" y="2235"/>
                  </a:cubicBezTo>
                  <a:cubicBezTo>
                    <a:pt x="2387" y="2104"/>
                    <a:pt x="2422" y="1973"/>
                    <a:pt x="2387" y="1829"/>
                  </a:cubicBezTo>
                  <a:cubicBezTo>
                    <a:pt x="2363" y="1746"/>
                    <a:pt x="2303" y="1674"/>
                    <a:pt x="2279" y="1591"/>
                  </a:cubicBezTo>
                  <a:cubicBezTo>
                    <a:pt x="2160" y="1340"/>
                    <a:pt x="2172" y="994"/>
                    <a:pt x="2100" y="839"/>
                  </a:cubicBezTo>
                  <a:cubicBezTo>
                    <a:pt x="2005" y="660"/>
                    <a:pt x="621" y="135"/>
                    <a:pt x="394" y="100"/>
                  </a:cubicBezTo>
                  <a:cubicBezTo>
                    <a:pt x="248" y="81"/>
                    <a:pt x="17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7614571" y="1953517"/>
              <a:ext cx="146094" cy="437320"/>
            </a:xfrm>
            <a:custGeom>
              <a:avLst/>
              <a:gdLst/>
              <a:ahLst/>
              <a:cxnLst/>
              <a:rect l="l" t="t" r="r" b="b"/>
              <a:pathLst>
                <a:path w="750" h="2245" extrusionOk="0">
                  <a:moveTo>
                    <a:pt x="239" y="1"/>
                  </a:moveTo>
                  <a:lnTo>
                    <a:pt x="239" y="1"/>
                  </a:lnTo>
                  <a:cubicBezTo>
                    <a:pt x="287" y="621"/>
                    <a:pt x="251" y="1230"/>
                    <a:pt x="0" y="1802"/>
                  </a:cubicBezTo>
                  <a:cubicBezTo>
                    <a:pt x="12" y="1898"/>
                    <a:pt x="24" y="1993"/>
                    <a:pt x="84" y="2089"/>
                  </a:cubicBezTo>
                  <a:cubicBezTo>
                    <a:pt x="102" y="2113"/>
                    <a:pt x="117" y="2122"/>
                    <a:pt x="130" y="2122"/>
                  </a:cubicBezTo>
                  <a:cubicBezTo>
                    <a:pt x="169" y="2122"/>
                    <a:pt x="197" y="2046"/>
                    <a:pt x="251" y="2046"/>
                  </a:cubicBezTo>
                  <a:cubicBezTo>
                    <a:pt x="278" y="2046"/>
                    <a:pt x="313" y="2066"/>
                    <a:pt x="358" y="2125"/>
                  </a:cubicBezTo>
                  <a:cubicBezTo>
                    <a:pt x="407" y="2195"/>
                    <a:pt x="538" y="2244"/>
                    <a:pt x="634" y="2244"/>
                  </a:cubicBezTo>
                  <a:cubicBezTo>
                    <a:pt x="701" y="2244"/>
                    <a:pt x="750" y="2219"/>
                    <a:pt x="740" y="2160"/>
                  </a:cubicBezTo>
                  <a:cubicBezTo>
                    <a:pt x="740" y="2125"/>
                    <a:pt x="346" y="717"/>
                    <a:pt x="310" y="514"/>
                  </a:cubicBezTo>
                  <a:cubicBezTo>
                    <a:pt x="299" y="383"/>
                    <a:pt x="322" y="252"/>
                    <a:pt x="287" y="120"/>
                  </a:cubicBezTo>
                  <a:cubicBezTo>
                    <a:pt x="263" y="73"/>
                    <a:pt x="251" y="37"/>
                    <a:pt x="239"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7396011" y="1767683"/>
              <a:ext cx="239595" cy="388231"/>
            </a:xfrm>
            <a:custGeom>
              <a:avLst/>
              <a:gdLst/>
              <a:ahLst/>
              <a:cxnLst/>
              <a:rect l="l" t="t" r="r" b="b"/>
              <a:pathLst>
                <a:path w="1230" h="1993" extrusionOk="0">
                  <a:moveTo>
                    <a:pt x="1051" y="1"/>
                  </a:moveTo>
                  <a:cubicBezTo>
                    <a:pt x="848" y="657"/>
                    <a:pt x="573" y="1277"/>
                    <a:pt x="1" y="1671"/>
                  </a:cubicBezTo>
                  <a:cubicBezTo>
                    <a:pt x="132" y="1790"/>
                    <a:pt x="347" y="1862"/>
                    <a:pt x="454" y="1993"/>
                  </a:cubicBezTo>
                  <a:cubicBezTo>
                    <a:pt x="752" y="1575"/>
                    <a:pt x="1015" y="1110"/>
                    <a:pt x="1230" y="633"/>
                  </a:cubicBezTo>
                  <a:cubicBezTo>
                    <a:pt x="1182" y="430"/>
                    <a:pt x="1170" y="191"/>
                    <a:pt x="1110" y="72"/>
                  </a:cubicBezTo>
                  <a:cubicBezTo>
                    <a:pt x="1110" y="36"/>
                    <a:pt x="1086" y="13"/>
                    <a:pt x="1051"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7279913" y="1746840"/>
              <a:ext cx="304655" cy="174344"/>
            </a:xfrm>
            <a:custGeom>
              <a:avLst/>
              <a:gdLst/>
              <a:ahLst/>
              <a:cxnLst/>
              <a:rect l="l" t="t" r="r" b="b"/>
              <a:pathLst>
                <a:path w="1564" h="895" extrusionOk="0">
                  <a:moveTo>
                    <a:pt x="1480" y="0"/>
                  </a:moveTo>
                  <a:cubicBezTo>
                    <a:pt x="1130" y="350"/>
                    <a:pt x="730" y="616"/>
                    <a:pt x="273" y="616"/>
                  </a:cubicBezTo>
                  <a:cubicBezTo>
                    <a:pt x="184" y="616"/>
                    <a:pt x="93" y="606"/>
                    <a:pt x="0" y="585"/>
                  </a:cubicBezTo>
                  <a:lnTo>
                    <a:pt x="0" y="585"/>
                  </a:lnTo>
                  <a:cubicBezTo>
                    <a:pt x="60" y="704"/>
                    <a:pt x="155" y="788"/>
                    <a:pt x="239" y="895"/>
                  </a:cubicBezTo>
                  <a:cubicBezTo>
                    <a:pt x="812" y="788"/>
                    <a:pt x="1205" y="465"/>
                    <a:pt x="1563" y="48"/>
                  </a:cubicBezTo>
                  <a:lnTo>
                    <a:pt x="1480" y="0"/>
                  </a:ln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7200826" y="1519124"/>
              <a:ext cx="511525" cy="497513"/>
            </a:xfrm>
            <a:custGeom>
              <a:avLst/>
              <a:gdLst/>
              <a:ahLst/>
              <a:cxnLst/>
              <a:rect l="l" t="t" r="r" b="b"/>
              <a:pathLst>
                <a:path w="2626" h="2554" extrusionOk="0">
                  <a:moveTo>
                    <a:pt x="263" y="0"/>
                  </a:moveTo>
                  <a:cubicBezTo>
                    <a:pt x="227" y="24"/>
                    <a:pt x="215" y="36"/>
                    <a:pt x="180" y="48"/>
                  </a:cubicBezTo>
                  <a:cubicBezTo>
                    <a:pt x="168" y="48"/>
                    <a:pt x="168" y="48"/>
                    <a:pt x="156" y="60"/>
                  </a:cubicBezTo>
                  <a:lnTo>
                    <a:pt x="108" y="107"/>
                  </a:lnTo>
                  <a:cubicBezTo>
                    <a:pt x="108" y="119"/>
                    <a:pt x="96" y="119"/>
                    <a:pt x="96" y="143"/>
                  </a:cubicBezTo>
                  <a:cubicBezTo>
                    <a:pt x="84" y="143"/>
                    <a:pt x="84" y="155"/>
                    <a:pt x="84" y="155"/>
                  </a:cubicBezTo>
                  <a:cubicBezTo>
                    <a:pt x="84" y="167"/>
                    <a:pt x="60" y="179"/>
                    <a:pt x="60" y="203"/>
                  </a:cubicBezTo>
                  <a:cubicBezTo>
                    <a:pt x="36" y="227"/>
                    <a:pt x="36" y="274"/>
                    <a:pt x="25" y="298"/>
                  </a:cubicBezTo>
                  <a:cubicBezTo>
                    <a:pt x="25" y="334"/>
                    <a:pt x="1" y="358"/>
                    <a:pt x="1" y="394"/>
                  </a:cubicBezTo>
                  <a:cubicBezTo>
                    <a:pt x="1" y="453"/>
                    <a:pt x="1" y="501"/>
                    <a:pt x="25" y="525"/>
                  </a:cubicBezTo>
                  <a:cubicBezTo>
                    <a:pt x="215" y="1169"/>
                    <a:pt x="1957" y="2362"/>
                    <a:pt x="2434" y="2553"/>
                  </a:cubicBezTo>
                  <a:cubicBezTo>
                    <a:pt x="2434" y="2553"/>
                    <a:pt x="2625" y="2350"/>
                    <a:pt x="2590" y="1575"/>
                  </a:cubicBezTo>
                  <a:cubicBezTo>
                    <a:pt x="2590" y="1348"/>
                    <a:pt x="2423" y="1002"/>
                    <a:pt x="2423" y="1002"/>
                  </a:cubicBezTo>
                  <a:cubicBezTo>
                    <a:pt x="2423" y="1002"/>
                    <a:pt x="1456" y="954"/>
                    <a:pt x="633" y="346"/>
                  </a:cubicBezTo>
                  <a:cubicBezTo>
                    <a:pt x="526" y="263"/>
                    <a:pt x="263" y="0"/>
                    <a:pt x="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7210176" y="1549317"/>
              <a:ext cx="413739" cy="318494"/>
            </a:xfrm>
            <a:custGeom>
              <a:avLst/>
              <a:gdLst/>
              <a:ahLst/>
              <a:cxnLst/>
              <a:rect l="l" t="t" r="r" b="b"/>
              <a:pathLst>
                <a:path w="2124" h="1635" extrusionOk="0">
                  <a:moveTo>
                    <a:pt x="12" y="0"/>
                  </a:moveTo>
                  <a:cubicBezTo>
                    <a:pt x="12" y="12"/>
                    <a:pt x="0" y="24"/>
                    <a:pt x="0" y="48"/>
                  </a:cubicBezTo>
                  <a:cubicBezTo>
                    <a:pt x="227" y="358"/>
                    <a:pt x="513" y="644"/>
                    <a:pt x="788" y="883"/>
                  </a:cubicBezTo>
                  <a:cubicBezTo>
                    <a:pt x="1170" y="1193"/>
                    <a:pt x="1611" y="1575"/>
                    <a:pt x="2124" y="1635"/>
                  </a:cubicBezTo>
                  <a:cubicBezTo>
                    <a:pt x="1611" y="1491"/>
                    <a:pt x="1229" y="1169"/>
                    <a:pt x="824" y="835"/>
                  </a:cubicBezTo>
                  <a:cubicBezTo>
                    <a:pt x="513" y="585"/>
                    <a:pt x="251" y="298"/>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7198488" y="1581848"/>
              <a:ext cx="471982" cy="390569"/>
            </a:xfrm>
            <a:custGeom>
              <a:avLst/>
              <a:gdLst/>
              <a:ahLst/>
              <a:cxnLst/>
              <a:rect l="l" t="t" r="r" b="b"/>
              <a:pathLst>
                <a:path w="2423" h="2005" extrusionOk="0">
                  <a:moveTo>
                    <a:pt x="13" y="0"/>
                  </a:moveTo>
                  <a:cubicBezTo>
                    <a:pt x="13" y="24"/>
                    <a:pt x="1" y="60"/>
                    <a:pt x="1" y="84"/>
                  </a:cubicBezTo>
                  <a:cubicBezTo>
                    <a:pt x="132" y="251"/>
                    <a:pt x="275" y="418"/>
                    <a:pt x="394" y="561"/>
                  </a:cubicBezTo>
                  <a:cubicBezTo>
                    <a:pt x="573" y="788"/>
                    <a:pt x="764" y="990"/>
                    <a:pt x="967" y="1169"/>
                  </a:cubicBezTo>
                  <a:cubicBezTo>
                    <a:pt x="1373" y="1515"/>
                    <a:pt x="1850" y="1873"/>
                    <a:pt x="2387" y="2004"/>
                  </a:cubicBezTo>
                  <a:cubicBezTo>
                    <a:pt x="2423" y="2004"/>
                    <a:pt x="2423" y="1981"/>
                    <a:pt x="2387" y="1981"/>
                  </a:cubicBezTo>
                  <a:cubicBezTo>
                    <a:pt x="1838" y="1790"/>
                    <a:pt x="1325" y="1432"/>
                    <a:pt x="896" y="1038"/>
                  </a:cubicBezTo>
                  <a:cubicBezTo>
                    <a:pt x="550" y="728"/>
                    <a:pt x="299" y="358"/>
                    <a:pt x="13"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7219526" y="1542305"/>
              <a:ext cx="488150" cy="307001"/>
            </a:xfrm>
            <a:custGeom>
              <a:avLst/>
              <a:gdLst/>
              <a:ahLst/>
              <a:cxnLst/>
              <a:rect l="l" t="t" r="r" b="b"/>
              <a:pathLst>
                <a:path w="2506" h="1576" extrusionOk="0">
                  <a:moveTo>
                    <a:pt x="12" y="0"/>
                  </a:moveTo>
                  <a:cubicBezTo>
                    <a:pt x="12" y="24"/>
                    <a:pt x="0" y="24"/>
                    <a:pt x="0" y="36"/>
                  </a:cubicBezTo>
                  <a:cubicBezTo>
                    <a:pt x="131" y="215"/>
                    <a:pt x="298" y="358"/>
                    <a:pt x="465" y="513"/>
                  </a:cubicBezTo>
                  <a:cubicBezTo>
                    <a:pt x="668" y="704"/>
                    <a:pt x="883" y="895"/>
                    <a:pt x="1122" y="1062"/>
                  </a:cubicBezTo>
                  <a:cubicBezTo>
                    <a:pt x="1539" y="1348"/>
                    <a:pt x="2016" y="1515"/>
                    <a:pt x="2505" y="1575"/>
                  </a:cubicBezTo>
                  <a:cubicBezTo>
                    <a:pt x="1981" y="1456"/>
                    <a:pt x="1491" y="1289"/>
                    <a:pt x="1074" y="955"/>
                  </a:cubicBezTo>
                  <a:cubicBezTo>
                    <a:pt x="704" y="692"/>
                    <a:pt x="322" y="346"/>
                    <a:pt x="12"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7228682" y="1530617"/>
              <a:ext cx="458152" cy="237263"/>
            </a:xfrm>
            <a:custGeom>
              <a:avLst/>
              <a:gdLst/>
              <a:ahLst/>
              <a:cxnLst/>
              <a:rect l="l" t="t" r="r" b="b"/>
              <a:pathLst>
                <a:path w="2352" h="1218" extrusionOk="0">
                  <a:moveTo>
                    <a:pt x="25" y="1"/>
                  </a:moveTo>
                  <a:cubicBezTo>
                    <a:pt x="13" y="1"/>
                    <a:pt x="13" y="1"/>
                    <a:pt x="1" y="25"/>
                  </a:cubicBezTo>
                  <a:cubicBezTo>
                    <a:pt x="609" y="645"/>
                    <a:pt x="1456" y="1218"/>
                    <a:pt x="2351" y="1218"/>
                  </a:cubicBezTo>
                  <a:cubicBezTo>
                    <a:pt x="1886" y="1134"/>
                    <a:pt x="1456" y="1003"/>
                    <a:pt x="1051" y="776"/>
                  </a:cubicBezTo>
                  <a:cubicBezTo>
                    <a:pt x="681" y="561"/>
                    <a:pt x="359" y="287"/>
                    <a:pt x="25"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7268225" y="940388"/>
              <a:ext cx="323161" cy="267262"/>
            </a:xfrm>
            <a:custGeom>
              <a:avLst/>
              <a:gdLst/>
              <a:ahLst/>
              <a:cxnLst/>
              <a:rect l="l" t="t" r="r" b="b"/>
              <a:pathLst>
                <a:path w="1659" h="1372" extrusionOk="0">
                  <a:moveTo>
                    <a:pt x="382" y="0"/>
                  </a:moveTo>
                  <a:cubicBezTo>
                    <a:pt x="192" y="454"/>
                    <a:pt x="1" y="1134"/>
                    <a:pt x="597" y="1337"/>
                  </a:cubicBezTo>
                  <a:cubicBezTo>
                    <a:pt x="672" y="1360"/>
                    <a:pt x="742" y="1371"/>
                    <a:pt x="808" y="1371"/>
                  </a:cubicBezTo>
                  <a:cubicBezTo>
                    <a:pt x="1306" y="1371"/>
                    <a:pt x="1543" y="744"/>
                    <a:pt x="1659" y="323"/>
                  </a:cubicBezTo>
                  <a:cubicBezTo>
                    <a:pt x="1659" y="323"/>
                    <a:pt x="1654" y="317"/>
                    <a:pt x="1650" y="317"/>
                  </a:cubicBezTo>
                  <a:cubicBezTo>
                    <a:pt x="1648" y="317"/>
                    <a:pt x="1647" y="319"/>
                    <a:pt x="1647" y="323"/>
                  </a:cubicBezTo>
                  <a:cubicBezTo>
                    <a:pt x="1488" y="697"/>
                    <a:pt x="1319" y="1318"/>
                    <a:pt x="801" y="1318"/>
                  </a:cubicBezTo>
                  <a:cubicBezTo>
                    <a:pt x="774" y="1318"/>
                    <a:pt x="746" y="1316"/>
                    <a:pt x="716" y="1313"/>
                  </a:cubicBezTo>
                  <a:cubicBezTo>
                    <a:pt x="1" y="1241"/>
                    <a:pt x="251" y="490"/>
                    <a:pt x="418" y="0"/>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7249720" y="949738"/>
              <a:ext cx="339913" cy="305637"/>
            </a:xfrm>
            <a:custGeom>
              <a:avLst/>
              <a:gdLst/>
              <a:ahLst/>
              <a:cxnLst/>
              <a:rect l="l" t="t" r="r" b="b"/>
              <a:pathLst>
                <a:path w="1745" h="1569" extrusionOk="0">
                  <a:moveTo>
                    <a:pt x="454" y="0"/>
                  </a:moveTo>
                  <a:cubicBezTo>
                    <a:pt x="215" y="525"/>
                    <a:pt x="0" y="1253"/>
                    <a:pt x="680" y="1527"/>
                  </a:cubicBezTo>
                  <a:cubicBezTo>
                    <a:pt x="756" y="1556"/>
                    <a:pt x="827" y="1568"/>
                    <a:pt x="893" y="1568"/>
                  </a:cubicBezTo>
                  <a:cubicBezTo>
                    <a:pt x="1418" y="1568"/>
                    <a:pt x="1677" y="771"/>
                    <a:pt x="1730" y="358"/>
                  </a:cubicBezTo>
                  <a:cubicBezTo>
                    <a:pt x="1744" y="344"/>
                    <a:pt x="1738" y="338"/>
                    <a:pt x="1730" y="338"/>
                  </a:cubicBezTo>
                  <a:cubicBezTo>
                    <a:pt x="1724" y="338"/>
                    <a:pt x="1718" y="341"/>
                    <a:pt x="1718" y="346"/>
                  </a:cubicBezTo>
                  <a:cubicBezTo>
                    <a:pt x="1609" y="733"/>
                    <a:pt x="1376" y="1500"/>
                    <a:pt x="896" y="1500"/>
                  </a:cubicBezTo>
                  <a:cubicBezTo>
                    <a:pt x="799" y="1500"/>
                    <a:pt x="691" y="1468"/>
                    <a:pt x="573" y="1396"/>
                  </a:cubicBezTo>
                  <a:cubicBezTo>
                    <a:pt x="96" y="1098"/>
                    <a:pt x="287" y="537"/>
                    <a:pt x="466" y="96"/>
                  </a:cubicBezTo>
                  <a:lnTo>
                    <a:pt x="454" y="96"/>
                  </a:lnTo>
                  <a:lnTo>
                    <a:pt x="454" y="0"/>
                  </a:ln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7247382" y="1256346"/>
              <a:ext cx="86098" cy="74607"/>
            </a:xfrm>
            <a:custGeom>
              <a:avLst/>
              <a:gdLst/>
              <a:ahLst/>
              <a:cxnLst/>
              <a:rect l="l" t="t" r="r" b="b"/>
              <a:pathLst>
                <a:path w="442" h="383" extrusionOk="0">
                  <a:moveTo>
                    <a:pt x="0" y="1"/>
                  </a:moveTo>
                  <a:cubicBezTo>
                    <a:pt x="0" y="25"/>
                    <a:pt x="24" y="37"/>
                    <a:pt x="24" y="73"/>
                  </a:cubicBezTo>
                  <a:cubicBezTo>
                    <a:pt x="60" y="120"/>
                    <a:pt x="96" y="156"/>
                    <a:pt x="143" y="192"/>
                  </a:cubicBezTo>
                  <a:cubicBezTo>
                    <a:pt x="96" y="180"/>
                    <a:pt x="60" y="144"/>
                    <a:pt x="36" y="132"/>
                  </a:cubicBezTo>
                  <a:lnTo>
                    <a:pt x="36" y="132"/>
                  </a:lnTo>
                  <a:cubicBezTo>
                    <a:pt x="48" y="192"/>
                    <a:pt x="48" y="240"/>
                    <a:pt x="60" y="299"/>
                  </a:cubicBezTo>
                  <a:cubicBezTo>
                    <a:pt x="167" y="335"/>
                    <a:pt x="275" y="371"/>
                    <a:pt x="382" y="383"/>
                  </a:cubicBezTo>
                  <a:cubicBezTo>
                    <a:pt x="406" y="383"/>
                    <a:pt x="442" y="335"/>
                    <a:pt x="406" y="323"/>
                  </a:cubicBezTo>
                  <a:cubicBezTo>
                    <a:pt x="263" y="240"/>
                    <a:pt x="108" y="132"/>
                    <a:pt x="0" y="1"/>
                  </a:cubicBezTo>
                  <a:close/>
                </a:path>
              </a:pathLst>
            </a:custGeom>
            <a:solidFill>
              <a:srgbClr val="858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7442567" y="592095"/>
              <a:ext cx="31167" cy="14999"/>
            </a:xfrm>
            <a:custGeom>
              <a:avLst/>
              <a:gdLst/>
              <a:ahLst/>
              <a:cxnLst/>
              <a:rect l="l" t="t" r="r" b="b"/>
              <a:pathLst>
                <a:path w="160" h="77" extrusionOk="0">
                  <a:moveTo>
                    <a:pt x="17" y="1"/>
                  </a:moveTo>
                  <a:cubicBezTo>
                    <a:pt x="6" y="1"/>
                    <a:pt x="0" y="15"/>
                    <a:pt x="0" y="23"/>
                  </a:cubicBezTo>
                  <a:cubicBezTo>
                    <a:pt x="7" y="58"/>
                    <a:pt x="43" y="76"/>
                    <a:pt x="76" y="76"/>
                  </a:cubicBezTo>
                  <a:cubicBezTo>
                    <a:pt x="99" y="76"/>
                    <a:pt x="122" y="67"/>
                    <a:pt x="132" y="47"/>
                  </a:cubicBezTo>
                  <a:cubicBezTo>
                    <a:pt x="159" y="28"/>
                    <a:pt x="137" y="3"/>
                    <a:pt x="115" y="3"/>
                  </a:cubicBezTo>
                  <a:cubicBezTo>
                    <a:pt x="108" y="3"/>
                    <a:pt x="101" y="5"/>
                    <a:pt x="96" y="11"/>
                  </a:cubicBezTo>
                  <a:cubicBezTo>
                    <a:pt x="84" y="17"/>
                    <a:pt x="72" y="20"/>
                    <a:pt x="62" y="20"/>
                  </a:cubicBezTo>
                  <a:cubicBezTo>
                    <a:pt x="51" y="20"/>
                    <a:pt x="42" y="17"/>
                    <a:pt x="36" y="11"/>
                  </a:cubicBezTo>
                  <a:cubicBezTo>
                    <a:pt x="29" y="3"/>
                    <a:pt x="23"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7461657" y="691051"/>
              <a:ext cx="45192" cy="16947"/>
            </a:xfrm>
            <a:custGeom>
              <a:avLst/>
              <a:gdLst/>
              <a:ahLst/>
              <a:cxnLst/>
              <a:rect l="l" t="t" r="r" b="b"/>
              <a:pathLst>
                <a:path w="232" h="87" extrusionOk="0">
                  <a:moveTo>
                    <a:pt x="26" y="1"/>
                  </a:moveTo>
                  <a:cubicBezTo>
                    <a:pt x="14" y="1"/>
                    <a:pt x="0" y="20"/>
                    <a:pt x="10" y="40"/>
                  </a:cubicBezTo>
                  <a:cubicBezTo>
                    <a:pt x="33" y="63"/>
                    <a:pt x="77" y="87"/>
                    <a:pt x="121" y="87"/>
                  </a:cubicBezTo>
                  <a:cubicBezTo>
                    <a:pt x="145" y="87"/>
                    <a:pt x="168" y="80"/>
                    <a:pt x="189" y="64"/>
                  </a:cubicBezTo>
                  <a:cubicBezTo>
                    <a:pt x="231" y="53"/>
                    <a:pt x="208" y="14"/>
                    <a:pt x="185" y="14"/>
                  </a:cubicBezTo>
                  <a:cubicBezTo>
                    <a:pt x="182" y="14"/>
                    <a:pt x="179" y="15"/>
                    <a:pt x="177" y="16"/>
                  </a:cubicBezTo>
                  <a:cubicBezTo>
                    <a:pt x="153" y="28"/>
                    <a:pt x="129" y="37"/>
                    <a:pt x="105" y="37"/>
                  </a:cubicBezTo>
                  <a:cubicBezTo>
                    <a:pt x="81" y="37"/>
                    <a:pt x="58" y="28"/>
                    <a:pt x="34" y="4"/>
                  </a:cubicBezTo>
                  <a:cubicBezTo>
                    <a:pt x="31" y="2"/>
                    <a:pt x="29" y="1"/>
                    <a:pt x="2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7314781" y="628911"/>
              <a:ext cx="37400" cy="21817"/>
            </a:xfrm>
            <a:custGeom>
              <a:avLst/>
              <a:gdLst/>
              <a:ahLst/>
              <a:cxnLst/>
              <a:rect l="l" t="t" r="r" b="b"/>
              <a:pathLst>
                <a:path w="192" h="112" extrusionOk="0">
                  <a:moveTo>
                    <a:pt x="36" y="1"/>
                  </a:moveTo>
                  <a:cubicBezTo>
                    <a:pt x="12" y="1"/>
                    <a:pt x="12" y="1"/>
                    <a:pt x="12" y="13"/>
                  </a:cubicBezTo>
                  <a:cubicBezTo>
                    <a:pt x="0" y="60"/>
                    <a:pt x="48" y="84"/>
                    <a:pt x="72" y="96"/>
                  </a:cubicBezTo>
                  <a:cubicBezTo>
                    <a:pt x="87" y="106"/>
                    <a:pt x="108" y="112"/>
                    <a:pt x="128" y="112"/>
                  </a:cubicBezTo>
                  <a:cubicBezTo>
                    <a:pt x="157" y="112"/>
                    <a:pt x="184" y="100"/>
                    <a:pt x="191" y="72"/>
                  </a:cubicBezTo>
                  <a:lnTo>
                    <a:pt x="167" y="37"/>
                  </a:lnTo>
                  <a:cubicBezTo>
                    <a:pt x="161" y="31"/>
                    <a:pt x="149" y="31"/>
                    <a:pt x="136" y="31"/>
                  </a:cubicBezTo>
                  <a:cubicBezTo>
                    <a:pt x="123" y="31"/>
                    <a:pt x="108" y="31"/>
                    <a:pt x="96" y="25"/>
                  </a:cubicBezTo>
                  <a:cubicBezTo>
                    <a:pt x="60" y="25"/>
                    <a:pt x="48" y="1"/>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7554185" y="597159"/>
              <a:ext cx="28050" cy="25713"/>
            </a:xfrm>
            <a:custGeom>
              <a:avLst/>
              <a:gdLst/>
              <a:ahLst/>
              <a:cxnLst/>
              <a:rect l="l" t="t" r="r" b="b"/>
              <a:pathLst>
                <a:path w="144" h="132" extrusionOk="0">
                  <a:moveTo>
                    <a:pt x="17" y="1"/>
                  </a:moveTo>
                  <a:cubicBezTo>
                    <a:pt x="8" y="1"/>
                    <a:pt x="0" y="7"/>
                    <a:pt x="0" y="21"/>
                  </a:cubicBezTo>
                  <a:cubicBezTo>
                    <a:pt x="0" y="56"/>
                    <a:pt x="12" y="80"/>
                    <a:pt x="24" y="92"/>
                  </a:cubicBezTo>
                  <a:cubicBezTo>
                    <a:pt x="53" y="112"/>
                    <a:pt x="74" y="131"/>
                    <a:pt x="101" y="131"/>
                  </a:cubicBezTo>
                  <a:cubicBezTo>
                    <a:pt x="107" y="131"/>
                    <a:pt x="113" y="130"/>
                    <a:pt x="119" y="128"/>
                  </a:cubicBezTo>
                  <a:cubicBezTo>
                    <a:pt x="131" y="128"/>
                    <a:pt x="143" y="104"/>
                    <a:pt x="119" y="80"/>
                  </a:cubicBezTo>
                  <a:cubicBezTo>
                    <a:pt x="96" y="68"/>
                    <a:pt x="84" y="68"/>
                    <a:pt x="72" y="56"/>
                  </a:cubicBezTo>
                  <a:cubicBezTo>
                    <a:pt x="60" y="45"/>
                    <a:pt x="36" y="21"/>
                    <a:pt x="36" y="9"/>
                  </a:cubicBezTo>
                  <a:cubicBezTo>
                    <a:pt x="31" y="4"/>
                    <a:pt x="24" y="1"/>
                    <a:pt x="17"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7479773" y="773059"/>
              <a:ext cx="32725" cy="19480"/>
            </a:xfrm>
            <a:custGeom>
              <a:avLst/>
              <a:gdLst/>
              <a:ahLst/>
              <a:cxnLst/>
              <a:rect l="l" t="t" r="r" b="b"/>
              <a:pathLst>
                <a:path w="168" h="100" extrusionOk="0">
                  <a:moveTo>
                    <a:pt x="36" y="1"/>
                  </a:moveTo>
                  <a:cubicBezTo>
                    <a:pt x="24" y="1"/>
                    <a:pt x="24" y="1"/>
                    <a:pt x="0" y="12"/>
                  </a:cubicBezTo>
                  <a:cubicBezTo>
                    <a:pt x="0" y="48"/>
                    <a:pt x="36" y="72"/>
                    <a:pt x="60" y="84"/>
                  </a:cubicBezTo>
                  <a:cubicBezTo>
                    <a:pt x="75" y="94"/>
                    <a:pt x="92" y="100"/>
                    <a:pt x="106" y="100"/>
                  </a:cubicBezTo>
                  <a:cubicBezTo>
                    <a:pt x="127" y="100"/>
                    <a:pt x="143" y="88"/>
                    <a:pt x="143" y="60"/>
                  </a:cubicBezTo>
                  <a:cubicBezTo>
                    <a:pt x="167" y="60"/>
                    <a:pt x="155" y="60"/>
                    <a:pt x="155" y="48"/>
                  </a:cubicBezTo>
                  <a:cubicBezTo>
                    <a:pt x="143" y="36"/>
                    <a:pt x="120" y="36"/>
                    <a:pt x="96" y="36"/>
                  </a:cubicBezTo>
                  <a:cubicBezTo>
                    <a:pt x="84" y="36"/>
                    <a:pt x="60" y="12"/>
                    <a:pt x="36"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7589053" y="739555"/>
              <a:ext cx="23375" cy="20064"/>
            </a:xfrm>
            <a:custGeom>
              <a:avLst/>
              <a:gdLst/>
              <a:ahLst/>
              <a:cxnLst/>
              <a:rect l="l" t="t" r="r" b="b"/>
              <a:pathLst>
                <a:path w="120" h="103" extrusionOk="0">
                  <a:moveTo>
                    <a:pt x="15" y="1"/>
                  </a:moveTo>
                  <a:cubicBezTo>
                    <a:pt x="6" y="1"/>
                    <a:pt x="0" y="12"/>
                    <a:pt x="0" y="29"/>
                  </a:cubicBezTo>
                  <a:cubicBezTo>
                    <a:pt x="12" y="65"/>
                    <a:pt x="36" y="89"/>
                    <a:pt x="72" y="101"/>
                  </a:cubicBezTo>
                  <a:cubicBezTo>
                    <a:pt x="76" y="102"/>
                    <a:pt x="80" y="102"/>
                    <a:pt x="83" y="102"/>
                  </a:cubicBezTo>
                  <a:cubicBezTo>
                    <a:pt x="119" y="102"/>
                    <a:pt x="116" y="52"/>
                    <a:pt x="84" y="41"/>
                  </a:cubicBezTo>
                  <a:cubicBezTo>
                    <a:pt x="72" y="41"/>
                    <a:pt x="36" y="29"/>
                    <a:pt x="24" y="5"/>
                  </a:cubicBezTo>
                  <a:cubicBezTo>
                    <a:pt x="21" y="2"/>
                    <a:pt x="18" y="1"/>
                    <a:pt x="15" y="1"/>
                  </a:cubicBezTo>
                  <a:close/>
                </a:path>
              </a:pathLst>
            </a:custGeom>
            <a:solidFill>
              <a:srgbClr val="C6C6EE">
                <a:alpha val="4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7273938" y="1265740"/>
              <a:ext cx="487340" cy="224683"/>
            </a:xfrm>
            <a:custGeom>
              <a:avLst/>
              <a:gdLst/>
              <a:ahLst/>
              <a:cxnLst/>
              <a:rect l="l" t="t" r="r" b="b"/>
              <a:pathLst>
                <a:path w="2041" h="941" extrusionOk="0">
                  <a:moveTo>
                    <a:pt x="1762" y="1"/>
                  </a:moveTo>
                  <a:cubicBezTo>
                    <a:pt x="1435" y="1"/>
                    <a:pt x="881" y="259"/>
                    <a:pt x="490" y="458"/>
                  </a:cubicBezTo>
                  <a:cubicBezTo>
                    <a:pt x="192" y="602"/>
                    <a:pt x="36" y="649"/>
                    <a:pt x="25" y="697"/>
                  </a:cubicBezTo>
                  <a:cubicBezTo>
                    <a:pt x="1" y="781"/>
                    <a:pt x="120" y="864"/>
                    <a:pt x="204" y="900"/>
                  </a:cubicBezTo>
                  <a:cubicBezTo>
                    <a:pt x="248" y="927"/>
                    <a:pt x="259" y="940"/>
                    <a:pt x="287" y="940"/>
                  </a:cubicBezTo>
                  <a:cubicBezTo>
                    <a:pt x="297" y="940"/>
                    <a:pt x="308" y="939"/>
                    <a:pt x="323" y="936"/>
                  </a:cubicBezTo>
                  <a:cubicBezTo>
                    <a:pt x="442" y="888"/>
                    <a:pt x="454" y="840"/>
                    <a:pt x="621" y="804"/>
                  </a:cubicBezTo>
                  <a:cubicBezTo>
                    <a:pt x="1134" y="649"/>
                    <a:pt x="1874" y="542"/>
                    <a:pt x="1945" y="482"/>
                  </a:cubicBezTo>
                  <a:cubicBezTo>
                    <a:pt x="2029" y="423"/>
                    <a:pt x="2041" y="268"/>
                    <a:pt x="2029" y="172"/>
                  </a:cubicBezTo>
                  <a:cubicBezTo>
                    <a:pt x="2004" y="49"/>
                    <a:pt x="1904" y="1"/>
                    <a:pt x="1762"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7117300" y="1360769"/>
              <a:ext cx="319242" cy="210595"/>
            </a:xfrm>
            <a:custGeom>
              <a:avLst/>
              <a:gdLst/>
              <a:ahLst/>
              <a:cxnLst/>
              <a:rect l="l" t="t" r="r" b="b"/>
              <a:pathLst>
                <a:path w="1337" h="882" extrusionOk="0">
                  <a:moveTo>
                    <a:pt x="323" y="1"/>
                  </a:moveTo>
                  <a:cubicBezTo>
                    <a:pt x="299" y="1"/>
                    <a:pt x="263" y="1"/>
                    <a:pt x="263" y="25"/>
                  </a:cubicBezTo>
                  <a:lnTo>
                    <a:pt x="263" y="60"/>
                  </a:lnTo>
                  <a:cubicBezTo>
                    <a:pt x="275" y="84"/>
                    <a:pt x="311" y="120"/>
                    <a:pt x="335" y="120"/>
                  </a:cubicBezTo>
                  <a:cubicBezTo>
                    <a:pt x="370" y="132"/>
                    <a:pt x="418" y="132"/>
                    <a:pt x="442" y="132"/>
                  </a:cubicBezTo>
                  <a:cubicBezTo>
                    <a:pt x="502" y="132"/>
                    <a:pt x="561" y="144"/>
                    <a:pt x="609" y="156"/>
                  </a:cubicBezTo>
                  <a:cubicBezTo>
                    <a:pt x="609" y="156"/>
                    <a:pt x="621" y="156"/>
                    <a:pt x="621" y="180"/>
                  </a:cubicBezTo>
                  <a:cubicBezTo>
                    <a:pt x="621" y="192"/>
                    <a:pt x="621" y="192"/>
                    <a:pt x="609" y="204"/>
                  </a:cubicBezTo>
                  <a:cubicBezTo>
                    <a:pt x="573" y="239"/>
                    <a:pt x="549" y="263"/>
                    <a:pt x="502" y="299"/>
                  </a:cubicBezTo>
                  <a:cubicBezTo>
                    <a:pt x="490" y="311"/>
                    <a:pt x="454" y="311"/>
                    <a:pt x="442" y="323"/>
                  </a:cubicBezTo>
                  <a:cubicBezTo>
                    <a:pt x="430" y="335"/>
                    <a:pt x="418" y="359"/>
                    <a:pt x="382" y="359"/>
                  </a:cubicBezTo>
                  <a:cubicBezTo>
                    <a:pt x="275" y="383"/>
                    <a:pt x="156" y="418"/>
                    <a:pt x="72" y="454"/>
                  </a:cubicBezTo>
                  <a:cubicBezTo>
                    <a:pt x="36" y="478"/>
                    <a:pt x="1" y="538"/>
                    <a:pt x="60" y="550"/>
                  </a:cubicBezTo>
                  <a:cubicBezTo>
                    <a:pt x="71" y="553"/>
                    <a:pt x="83" y="554"/>
                    <a:pt x="97" y="554"/>
                  </a:cubicBezTo>
                  <a:cubicBezTo>
                    <a:pt x="130" y="554"/>
                    <a:pt x="170" y="546"/>
                    <a:pt x="203" y="538"/>
                  </a:cubicBezTo>
                  <a:lnTo>
                    <a:pt x="382" y="490"/>
                  </a:lnTo>
                  <a:lnTo>
                    <a:pt x="430" y="490"/>
                  </a:lnTo>
                  <a:cubicBezTo>
                    <a:pt x="430" y="490"/>
                    <a:pt x="435" y="485"/>
                    <a:pt x="442" y="485"/>
                  </a:cubicBezTo>
                  <a:cubicBezTo>
                    <a:pt x="446" y="485"/>
                    <a:pt x="450" y="486"/>
                    <a:pt x="454" y="490"/>
                  </a:cubicBezTo>
                  <a:cubicBezTo>
                    <a:pt x="502" y="502"/>
                    <a:pt x="418" y="561"/>
                    <a:pt x="394" y="561"/>
                  </a:cubicBezTo>
                  <a:cubicBezTo>
                    <a:pt x="358" y="597"/>
                    <a:pt x="323" y="621"/>
                    <a:pt x="275" y="657"/>
                  </a:cubicBezTo>
                  <a:cubicBezTo>
                    <a:pt x="239" y="681"/>
                    <a:pt x="191" y="728"/>
                    <a:pt x="179" y="788"/>
                  </a:cubicBezTo>
                  <a:cubicBezTo>
                    <a:pt x="179" y="800"/>
                    <a:pt x="179" y="812"/>
                    <a:pt x="191" y="836"/>
                  </a:cubicBezTo>
                  <a:lnTo>
                    <a:pt x="239" y="836"/>
                  </a:lnTo>
                  <a:cubicBezTo>
                    <a:pt x="263" y="836"/>
                    <a:pt x="275" y="800"/>
                    <a:pt x="311" y="788"/>
                  </a:cubicBezTo>
                  <a:lnTo>
                    <a:pt x="490" y="657"/>
                  </a:lnTo>
                  <a:cubicBezTo>
                    <a:pt x="514" y="633"/>
                    <a:pt x="549" y="609"/>
                    <a:pt x="573" y="597"/>
                  </a:cubicBezTo>
                  <a:cubicBezTo>
                    <a:pt x="583" y="593"/>
                    <a:pt x="590" y="591"/>
                    <a:pt x="595" y="591"/>
                  </a:cubicBezTo>
                  <a:cubicBezTo>
                    <a:pt x="615" y="591"/>
                    <a:pt x="602" y="623"/>
                    <a:pt x="573" y="633"/>
                  </a:cubicBezTo>
                  <a:cubicBezTo>
                    <a:pt x="537" y="681"/>
                    <a:pt x="490" y="728"/>
                    <a:pt x="454" y="776"/>
                  </a:cubicBezTo>
                  <a:cubicBezTo>
                    <a:pt x="442" y="788"/>
                    <a:pt x="430" y="836"/>
                    <a:pt x="430" y="848"/>
                  </a:cubicBezTo>
                  <a:cubicBezTo>
                    <a:pt x="430" y="865"/>
                    <a:pt x="442" y="882"/>
                    <a:pt x="457" y="882"/>
                  </a:cubicBezTo>
                  <a:cubicBezTo>
                    <a:pt x="464" y="882"/>
                    <a:pt x="471" y="879"/>
                    <a:pt x="478" y="872"/>
                  </a:cubicBezTo>
                  <a:cubicBezTo>
                    <a:pt x="502" y="860"/>
                    <a:pt x="514" y="848"/>
                    <a:pt x="537" y="836"/>
                  </a:cubicBezTo>
                  <a:lnTo>
                    <a:pt x="669" y="693"/>
                  </a:lnTo>
                  <a:cubicBezTo>
                    <a:pt x="681" y="681"/>
                    <a:pt x="692" y="657"/>
                    <a:pt x="728" y="633"/>
                  </a:cubicBezTo>
                  <a:cubicBezTo>
                    <a:pt x="733" y="629"/>
                    <a:pt x="737" y="626"/>
                    <a:pt x="741" y="626"/>
                  </a:cubicBezTo>
                  <a:cubicBezTo>
                    <a:pt x="747" y="626"/>
                    <a:pt x="752" y="634"/>
                    <a:pt x="752" y="657"/>
                  </a:cubicBezTo>
                  <a:cubicBezTo>
                    <a:pt x="752" y="681"/>
                    <a:pt x="728" y="717"/>
                    <a:pt x="728" y="740"/>
                  </a:cubicBezTo>
                  <a:cubicBezTo>
                    <a:pt x="716" y="752"/>
                    <a:pt x="716" y="788"/>
                    <a:pt x="716" y="800"/>
                  </a:cubicBezTo>
                  <a:cubicBezTo>
                    <a:pt x="716" y="812"/>
                    <a:pt x="716" y="836"/>
                    <a:pt x="728" y="836"/>
                  </a:cubicBezTo>
                  <a:lnTo>
                    <a:pt x="740" y="836"/>
                  </a:lnTo>
                  <a:cubicBezTo>
                    <a:pt x="776" y="800"/>
                    <a:pt x="812" y="776"/>
                    <a:pt x="836" y="740"/>
                  </a:cubicBezTo>
                  <a:cubicBezTo>
                    <a:pt x="860" y="693"/>
                    <a:pt x="895" y="657"/>
                    <a:pt x="919" y="621"/>
                  </a:cubicBezTo>
                  <a:cubicBezTo>
                    <a:pt x="979" y="550"/>
                    <a:pt x="1050" y="478"/>
                    <a:pt x="1146" y="430"/>
                  </a:cubicBezTo>
                  <a:cubicBezTo>
                    <a:pt x="1205" y="394"/>
                    <a:pt x="1253" y="383"/>
                    <a:pt x="1313" y="359"/>
                  </a:cubicBezTo>
                  <a:cubicBezTo>
                    <a:pt x="1325" y="359"/>
                    <a:pt x="1337" y="335"/>
                    <a:pt x="1337" y="323"/>
                  </a:cubicBezTo>
                  <a:lnTo>
                    <a:pt x="1337" y="275"/>
                  </a:lnTo>
                  <a:cubicBezTo>
                    <a:pt x="1325" y="215"/>
                    <a:pt x="1289" y="180"/>
                    <a:pt x="1265" y="132"/>
                  </a:cubicBezTo>
                  <a:cubicBezTo>
                    <a:pt x="1235" y="102"/>
                    <a:pt x="1205" y="55"/>
                    <a:pt x="1168" y="55"/>
                  </a:cubicBezTo>
                  <a:cubicBezTo>
                    <a:pt x="1161" y="55"/>
                    <a:pt x="1153" y="57"/>
                    <a:pt x="1146" y="60"/>
                  </a:cubicBezTo>
                  <a:cubicBezTo>
                    <a:pt x="1146" y="72"/>
                    <a:pt x="1110" y="72"/>
                    <a:pt x="1074" y="72"/>
                  </a:cubicBezTo>
                  <a:cubicBezTo>
                    <a:pt x="1027" y="60"/>
                    <a:pt x="991" y="48"/>
                    <a:pt x="955" y="25"/>
                  </a:cubicBezTo>
                  <a:cubicBezTo>
                    <a:pt x="907" y="13"/>
                    <a:pt x="848" y="13"/>
                    <a:pt x="788" y="13"/>
                  </a:cubicBezTo>
                  <a:cubicBezTo>
                    <a:pt x="633" y="13"/>
                    <a:pt x="478" y="13"/>
                    <a:pt x="323" y="1"/>
                  </a:cubicBezTo>
                  <a:close/>
                </a:path>
              </a:pathLst>
            </a:custGeom>
            <a:solidFill>
              <a:srgbClr val="C9C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18797" y="1158488"/>
            <a:ext cx="4668289" cy="1747065"/>
          </a:xfrm>
          <a:prstGeom prst="rect">
            <a:avLst/>
          </a:prstGeom>
        </p:spPr>
        <p:txBody>
          <a:bodyPr spcFirstLastPara="1" wrap="square" lIns="91425" tIns="91425" rIns="91425" bIns="91425" anchor="t" anchorCtr="0">
            <a:noAutofit/>
          </a:bodyPr>
          <a:lstStyle/>
          <a:p>
            <a:pPr marL="0" indent="0">
              <a:buClrTx/>
              <a:buSzTx/>
              <a:defRPr/>
            </a:pPr>
            <a:r>
              <a:rPr lang="en-US" sz="16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1-Navigation Difficulties: </a:t>
            </a:r>
            <a:r>
              <a:rPr lang="en-US" sz="1400" dirty="0">
                <a:latin typeface="Times New Roman" panose="02020603050405020304" pitchFamily="18" charset="0"/>
                <a:cs typeface="Times New Roman" panose="02020603050405020304" pitchFamily="18" charset="0"/>
              </a:rPr>
              <a:t>Visitors often encounter challenges </a:t>
            </a:r>
            <a:r>
              <a:rPr lang="en-US" sz="1200" dirty="0">
                <a:latin typeface="Times New Roman" panose="02020603050405020304" pitchFamily="18" charset="0"/>
                <a:cs typeface="Times New Roman" panose="02020603050405020304" pitchFamily="18" charset="0"/>
              </a:rPr>
              <a:t>finding their way through the extensive halls and exhibits of the museum</a:t>
            </a:r>
            <a:endParaRPr lang="en-US" sz="1100" kern="1200" dirty="0">
              <a:latin typeface="Times New Roman" panose="02020603050405020304" pitchFamily="18" charset="0"/>
              <a:cs typeface="Times New Roman" panose="02020603050405020304" pitchFamily="18" charset="0"/>
            </a:endParaRP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Motivation</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911492" y="533998"/>
            <a:ext cx="2395936" cy="3785944"/>
          </a:xfrm>
          <a:prstGeom prst="rect">
            <a:avLst/>
          </a:prstGeom>
        </p:spPr>
      </p:pic>
      <p:pic>
        <p:nvPicPr>
          <p:cNvPr id="4" name="Picture 3">
            <a:extLst>
              <a:ext uri="{FF2B5EF4-FFF2-40B4-BE49-F238E27FC236}">
                <a16:creationId xmlns:a16="http://schemas.microsoft.com/office/drawing/2014/main" id="{F2C3F5F3-7DD7-AAB5-D17F-7E427C18C3EC}"/>
              </a:ext>
            </a:extLst>
          </p:cNvPr>
          <p:cNvPicPr>
            <a:picLocks noChangeAspect="1"/>
          </p:cNvPicPr>
          <p:nvPr/>
        </p:nvPicPr>
        <p:blipFill>
          <a:blip r:embed="rId4"/>
          <a:stretch>
            <a:fillRect/>
          </a:stretch>
        </p:blipFill>
        <p:spPr>
          <a:xfrm>
            <a:off x="-201983" y="-4146"/>
            <a:ext cx="865707" cy="847417"/>
          </a:xfrm>
          <a:prstGeom prst="rect">
            <a:avLst/>
          </a:prstGeom>
        </p:spPr>
      </p:pic>
      <p:grpSp>
        <p:nvGrpSpPr>
          <p:cNvPr id="3" name="Google Shape;427;p40">
            <a:extLst>
              <a:ext uri="{FF2B5EF4-FFF2-40B4-BE49-F238E27FC236}">
                <a16:creationId xmlns:a16="http://schemas.microsoft.com/office/drawing/2014/main" id="{BEB7E7F0-50FE-D5CF-B507-82FBF3732551}"/>
              </a:ext>
            </a:extLst>
          </p:cNvPr>
          <p:cNvGrpSpPr/>
          <p:nvPr/>
        </p:nvGrpSpPr>
        <p:grpSpPr>
          <a:xfrm>
            <a:off x="-58479" y="1330891"/>
            <a:ext cx="175898" cy="144331"/>
            <a:chOff x="3571975" y="1910766"/>
            <a:chExt cx="1606939" cy="1145073"/>
          </a:xfrm>
        </p:grpSpPr>
        <p:sp>
          <p:nvSpPr>
            <p:cNvPr id="5" name="Google Shape;428;p40">
              <a:extLst>
                <a:ext uri="{FF2B5EF4-FFF2-40B4-BE49-F238E27FC236}">
                  <a16:creationId xmlns:a16="http://schemas.microsoft.com/office/drawing/2014/main" id="{1CA899A1-A605-163B-FF82-D40D32DFE00D}"/>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9;p40">
              <a:extLst>
                <a:ext uri="{FF2B5EF4-FFF2-40B4-BE49-F238E27FC236}">
                  <a16:creationId xmlns:a16="http://schemas.microsoft.com/office/drawing/2014/main" id="{6CFCD60D-D20A-11ED-C9D6-32B85316D085}"/>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0;p40">
              <a:extLst>
                <a:ext uri="{FF2B5EF4-FFF2-40B4-BE49-F238E27FC236}">
                  <a16:creationId xmlns:a16="http://schemas.microsoft.com/office/drawing/2014/main" id="{E7A74088-1EC6-A0F7-327B-88A2D7068075}"/>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TextBox 8">
            <a:extLst>
              <a:ext uri="{FF2B5EF4-FFF2-40B4-BE49-F238E27FC236}">
                <a16:creationId xmlns:a16="http://schemas.microsoft.com/office/drawing/2014/main" id="{179DAE46-70E2-A825-849B-0A040C119891}"/>
              </a:ext>
            </a:extLst>
          </p:cNvPr>
          <p:cNvSpPr txBox="1"/>
          <p:nvPr/>
        </p:nvSpPr>
        <p:spPr>
          <a:xfrm>
            <a:off x="7749" y="2273081"/>
            <a:ext cx="4672738" cy="523220"/>
          </a:xfrm>
          <a:prstGeom prst="rect">
            <a:avLst/>
          </a:prstGeom>
          <a:noFill/>
        </p:spPr>
        <p:txBody>
          <a:bodyPr wrap="square">
            <a:spAutoFit/>
          </a:bodyPr>
          <a:lstStyle/>
          <a:p>
            <a:r>
              <a:rPr lang="en-US" b="1" dirty="0">
                <a:solidFill>
                  <a:srgbClr val="353578"/>
                </a:solidFill>
                <a:latin typeface="Times New Roman" panose="02020603050405020304" pitchFamily="18" charset="0"/>
                <a:cs typeface="Times New Roman" panose="02020603050405020304" pitchFamily="18" charset="0"/>
              </a:rPr>
              <a:t> 2-Language Barriers</a:t>
            </a:r>
            <a:r>
              <a:rPr lang="en-US" dirty="0">
                <a:solidFill>
                  <a:srgbClr val="353578"/>
                </a:solidFill>
                <a:latin typeface="Times New Roman" panose="02020603050405020304" pitchFamily="18" charset="0"/>
                <a:cs typeface="Times New Roman" panose="02020603050405020304" pitchFamily="18" charset="0"/>
              </a:rPr>
              <a:t>: International visitors often face difficulties due to a lack of multilingual support</a:t>
            </a:r>
          </a:p>
        </p:txBody>
      </p:sp>
      <p:sp>
        <p:nvSpPr>
          <p:cNvPr id="11" name="TextBox 10">
            <a:extLst>
              <a:ext uri="{FF2B5EF4-FFF2-40B4-BE49-F238E27FC236}">
                <a16:creationId xmlns:a16="http://schemas.microsoft.com/office/drawing/2014/main" id="{38B589A4-C002-A1AE-67FC-FDBC5F54997E}"/>
              </a:ext>
            </a:extLst>
          </p:cNvPr>
          <p:cNvSpPr txBox="1"/>
          <p:nvPr/>
        </p:nvSpPr>
        <p:spPr>
          <a:xfrm>
            <a:off x="-8301" y="2963982"/>
            <a:ext cx="4672738" cy="738664"/>
          </a:xfrm>
          <a:prstGeom prst="rect">
            <a:avLst/>
          </a:prstGeom>
          <a:noFill/>
        </p:spPr>
        <p:txBody>
          <a:bodyPr wrap="square">
            <a:spAutoFit/>
          </a:bodyPr>
          <a:lstStyle/>
          <a:p>
            <a:r>
              <a:rPr lang="en-US" b="1" dirty="0">
                <a:solidFill>
                  <a:srgbClr val="353578"/>
                </a:solidFill>
                <a:latin typeface="Times New Roman" panose="02020603050405020304" pitchFamily="18" charset="0"/>
                <a:cs typeface="Times New Roman" panose="02020603050405020304" pitchFamily="18" charset="0"/>
              </a:rPr>
              <a:t> 3-Inadequate Information Delivery</a:t>
            </a:r>
            <a:r>
              <a:rPr lang="en-US" dirty="0">
                <a:solidFill>
                  <a:srgbClr val="353578"/>
                </a:solidFill>
                <a:latin typeface="Times New Roman" panose="02020603050405020304" pitchFamily="18" charset="0"/>
                <a:cs typeface="Times New Roman" panose="02020603050405020304" pitchFamily="18" charset="0"/>
              </a:rPr>
              <a:t>: Providing detailed information about exhibits in an engaging manner is challenging with traditional methods</a:t>
            </a:r>
          </a:p>
        </p:txBody>
      </p:sp>
      <p:grpSp>
        <p:nvGrpSpPr>
          <p:cNvPr id="12" name="Google Shape;427;p40">
            <a:extLst>
              <a:ext uri="{FF2B5EF4-FFF2-40B4-BE49-F238E27FC236}">
                <a16:creationId xmlns:a16="http://schemas.microsoft.com/office/drawing/2014/main" id="{56E0435E-EB98-D76A-5190-A71432FAB8A2}"/>
              </a:ext>
            </a:extLst>
          </p:cNvPr>
          <p:cNvGrpSpPr/>
          <p:nvPr/>
        </p:nvGrpSpPr>
        <p:grpSpPr>
          <a:xfrm>
            <a:off x="-80200" y="3066013"/>
            <a:ext cx="175898" cy="144331"/>
            <a:chOff x="3571975" y="1910766"/>
            <a:chExt cx="1606939" cy="1145073"/>
          </a:xfrm>
        </p:grpSpPr>
        <p:sp>
          <p:nvSpPr>
            <p:cNvPr id="13" name="Google Shape;428;p40">
              <a:extLst>
                <a:ext uri="{FF2B5EF4-FFF2-40B4-BE49-F238E27FC236}">
                  <a16:creationId xmlns:a16="http://schemas.microsoft.com/office/drawing/2014/main" id="{89FAD104-8CE6-49C3-A35C-50D2C4A5ABDA}"/>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p40">
              <a:extLst>
                <a:ext uri="{FF2B5EF4-FFF2-40B4-BE49-F238E27FC236}">
                  <a16:creationId xmlns:a16="http://schemas.microsoft.com/office/drawing/2014/main" id="{D82019BE-A151-762B-4D61-1308791B5B8D}"/>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0;p40">
              <a:extLst>
                <a:ext uri="{FF2B5EF4-FFF2-40B4-BE49-F238E27FC236}">
                  <a16:creationId xmlns:a16="http://schemas.microsoft.com/office/drawing/2014/main" id="{5F3D4B1A-3793-B36B-9D8A-A62695E0325B}"/>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427;p40">
            <a:extLst>
              <a:ext uri="{FF2B5EF4-FFF2-40B4-BE49-F238E27FC236}">
                <a16:creationId xmlns:a16="http://schemas.microsoft.com/office/drawing/2014/main" id="{00385BD7-5845-DB2C-824B-C5A731C150A0}"/>
              </a:ext>
            </a:extLst>
          </p:cNvPr>
          <p:cNvGrpSpPr/>
          <p:nvPr/>
        </p:nvGrpSpPr>
        <p:grpSpPr>
          <a:xfrm>
            <a:off x="-103653" y="2374568"/>
            <a:ext cx="175898" cy="144331"/>
            <a:chOff x="3571975" y="1910766"/>
            <a:chExt cx="1606939" cy="1145073"/>
          </a:xfrm>
        </p:grpSpPr>
        <p:sp>
          <p:nvSpPr>
            <p:cNvPr id="17" name="Google Shape;428;p40">
              <a:extLst>
                <a:ext uri="{FF2B5EF4-FFF2-40B4-BE49-F238E27FC236}">
                  <a16:creationId xmlns:a16="http://schemas.microsoft.com/office/drawing/2014/main" id="{F831D27E-267D-B8BA-DA78-3D0DB2ED2559}"/>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9;p40">
              <a:extLst>
                <a:ext uri="{FF2B5EF4-FFF2-40B4-BE49-F238E27FC236}">
                  <a16:creationId xmlns:a16="http://schemas.microsoft.com/office/drawing/2014/main" id="{0BE8AA43-067D-A0D2-FC11-8627F3F59E2B}"/>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p40">
              <a:extLst>
                <a:ext uri="{FF2B5EF4-FFF2-40B4-BE49-F238E27FC236}">
                  <a16:creationId xmlns:a16="http://schemas.microsoft.com/office/drawing/2014/main" id="{D035F16E-1F24-3A17-3CD6-34CB9ECB0D97}"/>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51285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5" name="Google Shape;1215;p56"/>
          <p:cNvSpPr txBox="1">
            <a:spLocks noGrp="1"/>
          </p:cNvSpPr>
          <p:nvPr>
            <p:ph type="title"/>
          </p:nvPr>
        </p:nvSpPr>
        <p:spPr>
          <a:xfrm>
            <a:off x="1875625" y="2339589"/>
            <a:ext cx="5392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Solution</a:t>
            </a:r>
            <a:endParaRPr dirty="0">
              <a:solidFill>
                <a:schemeClr val="accent3"/>
              </a:solidFill>
            </a:endParaRPr>
          </a:p>
        </p:txBody>
      </p:sp>
      <p:sp>
        <p:nvSpPr>
          <p:cNvPr id="1216" name="Google Shape;1216;p56"/>
          <p:cNvSpPr txBox="1">
            <a:spLocks noGrp="1"/>
          </p:cNvSpPr>
          <p:nvPr>
            <p:ph type="title" idx="2"/>
          </p:nvPr>
        </p:nvSpPr>
        <p:spPr>
          <a:xfrm>
            <a:off x="3882750" y="1109764"/>
            <a:ext cx="1378500" cy="11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1217" name="Google Shape;1217;p56"/>
          <p:cNvGrpSpPr/>
          <p:nvPr/>
        </p:nvGrpSpPr>
        <p:grpSpPr>
          <a:xfrm>
            <a:off x="1109726" y="1757736"/>
            <a:ext cx="1194749" cy="2620715"/>
            <a:chOff x="838901" y="1964161"/>
            <a:chExt cx="1194749" cy="2620715"/>
          </a:xfrm>
        </p:grpSpPr>
        <p:sp>
          <p:nvSpPr>
            <p:cNvPr id="1218" name="Google Shape;1218;p56"/>
            <p:cNvSpPr/>
            <p:nvPr/>
          </p:nvSpPr>
          <p:spPr>
            <a:xfrm flipH="1">
              <a:off x="1005883" y="1964161"/>
              <a:ext cx="155671" cy="241369"/>
            </a:xfrm>
            <a:custGeom>
              <a:avLst/>
              <a:gdLst/>
              <a:ahLst/>
              <a:cxnLst/>
              <a:rect l="l" t="t" r="r" b="b"/>
              <a:pathLst>
                <a:path w="812" h="1259" extrusionOk="0">
                  <a:moveTo>
                    <a:pt x="299" y="0"/>
                  </a:moveTo>
                  <a:cubicBezTo>
                    <a:pt x="48" y="0"/>
                    <a:pt x="1" y="239"/>
                    <a:pt x="1" y="239"/>
                  </a:cubicBezTo>
                  <a:cubicBezTo>
                    <a:pt x="1" y="239"/>
                    <a:pt x="156" y="1098"/>
                    <a:pt x="394" y="1217"/>
                  </a:cubicBezTo>
                  <a:cubicBezTo>
                    <a:pt x="460" y="1247"/>
                    <a:pt x="511" y="1258"/>
                    <a:pt x="550" y="1258"/>
                  </a:cubicBezTo>
                  <a:cubicBezTo>
                    <a:pt x="654" y="1258"/>
                    <a:pt x="682" y="1180"/>
                    <a:pt x="716" y="1146"/>
                  </a:cubicBezTo>
                  <a:cubicBezTo>
                    <a:pt x="764" y="1098"/>
                    <a:pt x="812" y="549"/>
                    <a:pt x="716" y="334"/>
                  </a:cubicBezTo>
                  <a:cubicBezTo>
                    <a:pt x="633" y="131"/>
                    <a:pt x="549" y="0"/>
                    <a:pt x="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flipH="1">
              <a:off x="1241304" y="4187260"/>
              <a:ext cx="373073" cy="269360"/>
            </a:xfrm>
            <a:custGeom>
              <a:avLst/>
              <a:gdLst/>
              <a:ahLst/>
              <a:cxnLst/>
              <a:rect l="l" t="t" r="r" b="b"/>
              <a:pathLst>
                <a:path w="1946" h="1405" extrusionOk="0">
                  <a:moveTo>
                    <a:pt x="1671" y="0"/>
                  </a:moveTo>
                  <a:lnTo>
                    <a:pt x="1265" y="84"/>
                  </a:lnTo>
                  <a:cubicBezTo>
                    <a:pt x="1265" y="84"/>
                    <a:pt x="800" y="442"/>
                    <a:pt x="597" y="513"/>
                  </a:cubicBezTo>
                  <a:cubicBezTo>
                    <a:pt x="406" y="573"/>
                    <a:pt x="191" y="823"/>
                    <a:pt x="96" y="1014"/>
                  </a:cubicBezTo>
                  <a:cubicBezTo>
                    <a:pt x="1" y="1205"/>
                    <a:pt x="108" y="1396"/>
                    <a:pt x="108" y="1396"/>
                  </a:cubicBezTo>
                  <a:cubicBezTo>
                    <a:pt x="108" y="1396"/>
                    <a:pt x="158" y="1405"/>
                    <a:pt x="238" y="1405"/>
                  </a:cubicBezTo>
                  <a:cubicBezTo>
                    <a:pt x="390" y="1405"/>
                    <a:pt x="648" y="1374"/>
                    <a:pt x="859" y="1193"/>
                  </a:cubicBezTo>
                  <a:cubicBezTo>
                    <a:pt x="1182" y="931"/>
                    <a:pt x="1158" y="883"/>
                    <a:pt x="1241" y="823"/>
                  </a:cubicBezTo>
                  <a:cubicBezTo>
                    <a:pt x="1337" y="764"/>
                    <a:pt x="1707" y="740"/>
                    <a:pt x="1826" y="477"/>
                  </a:cubicBezTo>
                  <a:cubicBezTo>
                    <a:pt x="1945" y="227"/>
                    <a:pt x="1671" y="0"/>
                    <a:pt x="1671"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flipH="1">
              <a:off x="930348" y="4219276"/>
              <a:ext cx="258620" cy="365601"/>
            </a:xfrm>
            <a:custGeom>
              <a:avLst/>
              <a:gdLst/>
              <a:ahLst/>
              <a:cxnLst/>
              <a:rect l="l" t="t" r="r" b="b"/>
              <a:pathLst>
                <a:path w="1349" h="1907" extrusionOk="0">
                  <a:moveTo>
                    <a:pt x="848" y="0"/>
                  </a:moveTo>
                  <a:lnTo>
                    <a:pt x="442" y="239"/>
                  </a:lnTo>
                  <a:lnTo>
                    <a:pt x="394" y="466"/>
                  </a:lnTo>
                  <a:cubicBezTo>
                    <a:pt x="394" y="466"/>
                    <a:pt x="311" y="990"/>
                    <a:pt x="215" y="1169"/>
                  </a:cubicBezTo>
                  <a:cubicBezTo>
                    <a:pt x="132" y="1325"/>
                    <a:pt x="1" y="1790"/>
                    <a:pt x="132" y="1885"/>
                  </a:cubicBezTo>
                  <a:cubicBezTo>
                    <a:pt x="152" y="1900"/>
                    <a:pt x="183" y="1906"/>
                    <a:pt x="221" y="1906"/>
                  </a:cubicBezTo>
                  <a:cubicBezTo>
                    <a:pt x="431" y="1906"/>
                    <a:pt x="860" y="1710"/>
                    <a:pt x="931" y="1599"/>
                  </a:cubicBezTo>
                  <a:cubicBezTo>
                    <a:pt x="1027" y="1468"/>
                    <a:pt x="1027" y="907"/>
                    <a:pt x="1027" y="907"/>
                  </a:cubicBezTo>
                  <a:cubicBezTo>
                    <a:pt x="1027" y="907"/>
                    <a:pt x="1349" y="239"/>
                    <a:pt x="1217" y="143"/>
                  </a:cubicBezTo>
                  <a:cubicBezTo>
                    <a:pt x="1086" y="60"/>
                    <a:pt x="848" y="0"/>
                    <a:pt x="848" y="0"/>
                  </a:cubicBezTo>
                  <a:close/>
                </a:path>
              </a:pathLst>
            </a:custGeom>
            <a:solidFill>
              <a:srgbClr val="211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flipH="1">
              <a:off x="1252807" y="2984264"/>
              <a:ext cx="356969" cy="1281040"/>
            </a:xfrm>
            <a:custGeom>
              <a:avLst/>
              <a:gdLst/>
              <a:ahLst/>
              <a:cxnLst/>
              <a:rect l="l" t="t" r="r" b="b"/>
              <a:pathLst>
                <a:path w="1862" h="6682" extrusionOk="0">
                  <a:moveTo>
                    <a:pt x="311" y="0"/>
                  </a:moveTo>
                  <a:cubicBezTo>
                    <a:pt x="311" y="0"/>
                    <a:pt x="0" y="1324"/>
                    <a:pt x="191" y="2279"/>
                  </a:cubicBezTo>
                  <a:cubicBezTo>
                    <a:pt x="382" y="3233"/>
                    <a:pt x="740" y="4116"/>
                    <a:pt x="740" y="4331"/>
                  </a:cubicBezTo>
                  <a:cubicBezTo>
                    <a:pt x="740" y="4533"/>
                    <a:pt x="955" y="6550"/>
                    <a:pt x="955" y="6550"/>
                  </a:cubicBezTo>
                  <a:cubicBezTo>
                    <a:pt x="955" y="6550"/>
                    <a:pt x="867" y="6681"/>
                    <a:pt x="1045" y="6681"/>
                  </a:cubicBezTo>
                  <a:cubicBezTo>
                    <a:pt x="1075" y="6681"/>
                    <a:pt x="1112" y="6677"/>
                    <a:pt x="1158" y="6669"/>
                  </a:cubicBezTo>
                  <a:cubicBezTo>
                    <a:pt x="1492" y="6609"/>
                    <a:pt x="1694" y="6335"/>
                    <a:pt x="1694" y="6335"/>
                  </a:cubicBezTo>
                  <a:cubicBezTo>
                    <a:pt x="1694" y="6335"/>
                    <a:pt x="1850" y="4641"/>
                    <a:pt x="1623" y="4355"/>
                  </a:cubicBezTo>
                  <a:cubicBezTo>
                    <a:pt x="1396" y="4068"/>
                    <a:pt x="1396" y="3889"/>
                    <a:pt x="1396" y="3889"/>
                  </a:cubicBezTo>
                  <a:cubicBezTo>
                    <a:pt x="1396" y="3889"/>
                    <a:pt x="1861" y="1778"/>
                    <a:pt x="1814" y="1133"/>
                  </a:cubicBezTo>
                  <a:cubicBezTo>
                    <a:pt x="1802" y="489"/>
                    <a:pt x="311" y="0"/>
                    <a:pt x="311" y="0"/>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flipH="1">
              <a:off x="1277921" y="2278378"/>
              <a:ext cx="311341" cy="412762"/>
            </a:xfrm>
            <a:custGeom>
              <a:avLst/>
              <a:gdLst/>
              <a:ahLst/>
              <a:cxnLst/>
              <a:rect l="l" t="t" r="r" b="b"/>
              <a:pathLst>
                <a:path w="1624" h="2153" extrusionOk="0">
                  <a:moveTo>
                    <a:pt x="1206" y="0"/>
                  </a:moveTo>
                  <a:cubicBezTo>
                    <a:pt x="971" y="0"/>
                    <a:pt x="807" y="229"/>
                    <a:pt x="776" y="342"/>
                  </a:cubicBezTo>
                  <a:cubicBezTo>
                    <a:pt x="728" y="497"/>
                    <a:pt x="693" y="568"/>
                    <a:pt x="597" y="700"/>
                  </a:cubicBezTo>
                  <a:cubicBezTo>
                    <a:pt x="490" y="819"/>
                    <a:pt x="72" y="1344"/>
                    <a:pt x="60" y="1391"/>
                  </a:cubicBezTo>
                  <a:cubicBezTo>
                    <a:pt x="25" y="1427"/>
                    <a:pt x="1" y="1523"/>
                    <a:pt x="1" y="1523"/>
                  </a:cubicBezTo>
                  <a:lnTo>
                    <a:pt x="132" y="2143"/>
                  </a:lnTo>
                  <a:cubicBezTo>
                    <a:pt x="132" y="2143"/>
                    <a:pt x="150" y="2152"/>
                    <a:pt x="185" y="2152"/>
                  </a:cubicBezTo>
                  <a:cubicBezTo>
                    <a:pt x="264" y="2152"/>
                    <a:pt x="429" y="2106"/>
                    <a:pt x="669" y="1809"/>
                  </a:cubicBezTo>
                  <a:cubicBezTo>
                    <a:pt x="1015" y="1368"/>
                    <a:pt x="1409" y="449"/>
                    <a:pt x="1409" y="449"/>
                  </a:cubicBezTo>
                  <a:cubicBezTo>
                    <a:pt x="1409" y="449"/>
                    <a:pt x="1623" y="103"/>
                    <a:pt x="1325" y="19"/>
                  </a:cubicBezTo>
                  <a:cubicBezTo>
                    <a:pt x="1284" y="6"/>
                    <a:pt x="1244"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flipH="1">
              <a:off x="998980" y="3123639"/>
              <a:ext cx="519349" cy="1184990"/>
            </a:xfrm>
            <a:custGeom>
              <a:avLst/>
              <a:gdLst/>
              <a:ahLst/>
              <a:cxnLst/>
              <a:rect l="l" t="t" r="r" b="b"/>
              <a:pathLst>
                <a:path w="2709" h="6181" extrusionOk="0">
                  <a:moveTo>
                    <a:pt x="2160" y="1"/>
                  </a:moveTo>
                  <a:cubicBezTo>
                    <a:pt x="2160" y="1"/>
                    <a:pt x="1933" y="347"/>
                    <a:pt x="1504" y="454"/>
                  </a:cubicBezTo>
                  <a:cubicBezTo>
                    <a:pt x="1062" y="585"/>
                    <a:pt x="800" y="585"/>
                    <a:pt x="800" y="585"/>
                  </a:cubicBezTo>
                  <a:cubicBezTo>
                    <a:pt x="800" y="585"/>
                    <a:pt x="1" y="4152"/>
                    <a:pt x="358" y="4534"/>
                  </a:cubicBezTo>
                  <a:cubicBezTo>
                    <a:pt x="716" y="4928"/>
                    <a:pt x="1480" y="5369"/>
                    <a:pt x="1695" y="5644"/>
                  </a:cubicBezTo>
                  <a:cubicBezTo>
                    <a:pt x="1921" y="5906"/>
                    <a:pt x="2136" y="6181"/>
                    <a:pt x="2136" y="6181"/>
                  </a:cubicBezTo>
                  <a:cubicBezTo>
                    <a:pt x="2136" y="6181"/>
                    <a:pt x="2566" y="6109"/>
                    <a:pt x="2637" y="6061"/>
                  </a:cubicBezTo>
                  <a:cubicBezTo>
                    <a:pt x="2709" y="6014"/>
                    <a:pt x="2709" y="5835"/>
                    <a:pt x="2709" y="5835"/>
                  </a:cubicBezTo>
                  <a:cubicBezTo>
                    <a:pt x="2709" y="5835"/>
                    <a:pt x="2506" y="5775"/>
                    <a:pt x="2327" y="5250"/>
                  </a:cubicBezTo>
                  <a:cubicBezTo>
                    <a:pt x="2148" y="4749"/>
                    <a:pt x="2017" y="4331"/>
                    <a:pt x="1719" y="4236"/>
                  </a:cubicBezTo>
                  <a:lnTo>
                    <a:pt x="1396" y="4152"/>
                  </a:lnTo>
                  <a:cubicBezTo>
                    <a:pt x="1396" y="4152"/>
                    <a:pt x="2458" y="1337"/>
                    <a:pt x="2434" y="884"/>
                  </a:cubicBezTo>
                  <a:cubicBezTo>
                    <a:pt x="2399" y="454"/>
                    <a:pt x="2160" y="1"/>
                    <a:pt x="2160"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flipH="1">
              <a:off x="1003581" y="2252880"/>
              <a:ext cx="601594" cy="1033536"/>
            </a:xfrm>
            <a:custGeom>
              <a:avLst/>
              <a:gdLst/>
              <a:ahLst/>
              <a:cxnLst/>
              <a:rect l="l" t="t" r="r" b="b"/>
              <a:pathLst>
                <a:path w="3138" h="5391" extrusionOk="0">
                  <a:moveTo>
                    <a:pt x="2182" y="1"/>
                  </a:moveTo>
                  <a:cubicBezTo>
                    <a:pt x="2023" y="1"/>
                    <a:pt x="1826" y="164"/>
                    <a:pt x="1826" y="164"/>
                  </a:cubicBezTo>
                  <a:lnTo>
                    <a:pt x="1647" y="367"/>
                  </a:lnTo>
                  <a:lnTo>
                    <a:pt x="1647" y="522"/>
                  </a:lnTo>
                  <a:cubicBezTo>
                    <a:pt x="1647" y="522"/>
                    <a:pt x="1555" y="371"/>
                    <a:pt x="1454" y="371"/>
                  </a:cubicBezTo>
                  <a:cubicBezTo>
                    <a:pt x="1418" y="371"/>
                    <a:pt x="1382" y="390"/>
                    <a:pt x="1348" y="439"/>
                  </a:cubicBezTo>
                  <a:cubicBezTo>
                    <a:pt x="1348" y="439"/>
                    <a:pt x="644" y="1441"/>
                    <a:pt x="513" y="1656"/>
                  </a:cubicBezTo>
                  <a:cubicBezTo>
                    <a:pt x="358" y="1859"/>
                    <a:pt x="263" y="2037"/>
                    <a:pt x="394" y="2324"/>
                  </a:cubicBezTo>
                  <a:cubicBezTo>
                    <a:pt x="525" y="2610"/>
                    <a:pt x="633" y="2813"/>
                    <a:pt x="633" y="2813"/>
                  </a:cubicBezTo>
                  <a:lnTo>
                    <a:pt x="561" y="3338"/>
                  </a:lnTo>
                  <a:cubicBezTo>
                    <a:pt x="561" y="3338"/>
                    <a:pt x="358" y="3505"/>
                    <a:pt x="322" y="3648"/>
                  </a:cubicBezTo>
                  <a:cubicBezTo>
                    <a:pt x="275" y="3803"/>
                    <a:pt x="215" y="3803"/>
                    <a:pt x="215" y="3803"/>
                  </a:cubicBezTo>
                  <a:cubicBezTo>
                    <a:pt x="215" y="3803"/>
                    <a:pt x="0" y="4435"/>
                    <a:pt x="704" y="4936"/>
                  </a:cubicBezTo>
                  <a:cubicBezTo>
                    <a:pt x="1190" y="5274"/>
                    <a:pt x="1694" y="5390"/>
                    <a:pt x="2029" y="5390"/>
                  </a:cubicBezTo>
                  <a:cubicBezTo>
                    <a:pt x="2179" y="5390"/>
                    <a:pt x="2296" y="5367"/>
                    <a:pt x="2362" y="5330"/>
                  </a:cubicBezTo>
                  <a:cubicBezTo>
                    <a:pt x="2565" y="5223"/>
                    <a:pt x="2720" y="4829"/>
                    <a:pt x="2720" y="4829"/>
                  </a:cubicBezTo>
                  <a:lnTo>
                    <a:pt x="2422" y="3875"/>
                  </a:lnTo>
                  <a:cubicBezTo>
                    <a:pt x="2422" y="3875"/>
                    <a:pt x="3078" y="1668"/>
                    <a:pt x="3102" y="1441"/>
                  </a:cubicBezTo>
                  <a:cubicBezTo>
                    <a:pt x="3138" y="1226"/>
                    <a:pt x="2899" y="880"/>
                    <a:pt x="2828" y="833"/>
                  </a:cubicBezTo>
                  <a:cubicBezTo>
                    <a:pt x="2792" y="821"/>
                    <a:pt x="2673" y="773"/>
                    <a:pt x="2565" y="654"/>
                  </a:cubicBezTo>
                  <a:cubicBezTo>
                    <a:pt x="2482" y="558"/>
                    <a:pt x="2410" y="427"/>
                    <a:pt x="2374" y="224"/>
                  </a:cubicBezTo>
                  <a:cubicBezTo>
                    <a:pt x="2353" y="54"/>
                    <a:pt x="2274" y="1"/>
                    <a:pt x="2182"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flipH="1">
              <a:off x="1490720" y="2526454"/>
              <a:ext cx="542930" cy="171201"/>
            </a:xfrm>
            <a:custGeom>
              <a:avLst/>
              <a:gdLst/>
              <a:ahLst/>
              <a:cxnLst/>
              <a:rect l="l" t="t" r="r" b="b"/>
              <a:pathLst>
                <a:path w="2832" h="893" extrusionOk="0">
                  <a:moveTo>
                    <a:pt x="777" y="0"/>
                  </a:moveTo>
                  <a:cubicBezTo>
                    <a:pt x="766" y="0"/>
                    <a:pt x="755" y="1"/>
                    <a:pt x="744" y="2"/>
                  </a:cubicBezTo>
                  <a:cubicBezTo>
                    <a:pt x="606" y="10"/>
                    <a:pt x="452" y="35"/>
                    <a:pt x="326" y="35"/>
                  </a:cubicBezTo>
                  <a:cubicBezTo>
                    <a:pt x="267" y="35"/>
                    <a:pt x="213" y="29"/>
                    <a:pt x="171" y="14"/>
                  </a:cubicBezTo>
                  <a:cubicBezTo>
                    <a:pt x="156" y="9"/>
                    <a:pt x="142" y="7"/>
                    <a:pt x="128" y="7"/>
                  </a:cubicBezTo>
                  <a:cubicBezTo>
                    <a:pt x="39" y="7"/>
                    <a:pt x="0" y="101"/>
                    <a:pt x="52" y="121"/>
                  </a:cubicBezTo>
                  <a:cubicBezTo>
                    <a:pt x="112" y="157"/>
                    <a:pt x="482" y="157"/>
                    <a:pt x="482" y="157"/>
                  </a:cubicBezTo>
                  <a:lnTo>
                    <a:pt x="183" y="241"/>
                  </a:lnTo>
                  <a:cubicBezTo>
                    <a:pt x="183" y="241"/>
                    <a:pt x="136" y="276"/>
                    <a:pt x="136" y="300"/>
                  </a:cubicBezTo>
                  <a:lnTo>
                    <a:pt x="136" y="348"/>
                  </a:lnTo>
                  <a:cubicBezTo>
                    <a:pt x="136" y="348"/>
                    <a:pt x="88" y="372"/>
                    <a:pt x="88" y="420"/>
                  </a:cubicBezTo>
                  <a:lnTo>
                    <a:pt x="88" y="467"/>
                  </a:lnTo>
                  <a:cubicBezTo>
                    <a:pt x="88" y="467"/>
                    <a:pt x="76" y="467"/>
                    <a:pt x="76" y="491"/>
                  </a:cubicBezTo>
                  <a:cubicBezTo>
                    <a:pt x="76" y="539"/>
                    <a:pt x="76" y="539"/>
                    <a:pt x="112" y="575"/>
                  </a:cubicBezTo>
                  <a:cubicBezTo>
                    <a:pt x="123" y="597"/>
                    <a:pt x="124" y="732"/>
                    <a:pt x="162" y="732"/>
                  </a:cubicBezTo>
                  <a:cubicBezTo>
                    <a:pt x="165" y="732"/>
                    <a:pt x="168" y="731"/>
                    <a:pt x="171" y="730"/>
                  </a:cubicBezTo>
                  <a:cubicBezTo>
                    <a:pt x="207" y="718"/>
                    <a:pt x="207" y="575"/>
                    <a:pt x="207" y="575"/>
                  </a:cubicBezTo>
                  <a:cubicBezTo>
                    <a:pt x="207" y="575"/>
                    <a:pt x="386" y="587"/>
                    <a:pt x="541" y="599"/>
                  </a:cubicBezTo>
                  <a:cubicBezTo>
                    <a:pt x="600" y="603"/>
                    <a:pt x="662" y="606"/>
                    <a:pt x="718" y="606"/>
                  </a:cubicBezTo>
                  <a:cubicBezTo>
                    <a:pt x="796" y="606"/>
                    <a:pt x="864" y="601"/>
                    <a:pt x="899" y="587"/>
                  </a:cubicBezTo>
                  <a:lnTo>
                    <a:pt x="983" y="539"/>
                  </a:lnTo>
                  <a:cubicBezTo>
                    <a:pt x="983" y="539"/>
                    <a:pt x="1901" y="873"/>
                    <a:pt x="2140" y="885"/>
                  </a:cubicBezTo>
                  <a:cubicBezTo>
                    <a:pt x="2195" y="890"/>
                    <a:pt x="2244" y="893"/>
                    <a:pt x="2287" y="893"/>
                  </a:cubicBezTo>
                  <a:cubicBezTo>
                    <a:pt x="2428" y="893"/>
                    <a:pt x="2500" y="867"/>
                    <a:pt x="2510" y="849"/>
                  </a:cubicBezTo>
                  <a:cubicBezTo>
                    <a:pt x="2522" y="849"/>
                    <a:pt x="2832" y="455"/>
                    <a:pt x="2438" y="229"/>
                  </a:cubicBezTo>
                  <a:cubicBezTo>
                    <a:pt x="2438" y="229"/>
                    <a:pt x="2311" y="161"/>
                    <a:pt x="2129" y="161"/>
                  </a:cubicBezTo>
                  <a:cubicBezTo>
                    <a:pt x="2094" y="161"/>
                    <a:pt x="2058" y="163"/>
                    <a:pt x="2021" y="169"/>
                  </a:cubicBezTo>
                  <a:cubicBezTo>
                    <a:pt x="1782" y="193"/>
                    <a:pt x="1090" y="193"/>
                    <a:pt x="1090" y="193"/>
                  </a:cubicBezTo>
                  <a:cubicBezTo>
                    <a:pt x="1090" y="193"/>
                    <a:pt x="972" y="0"/>
                    <a:pt x="777"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flipH="1">
              <a:off x="1284824" y="2318638"/>
              <a:ext cx="4793" cy="36809"/>
            </a:xfrm>
            <a:custGeom>
              <a:avLst/>
              <a:gdLst/>
              <a:ahLst/>
              <a:cxnLst/>
              <a:rect l="l" t="t" r="r" b="b"/>
              <a:pathLst>
                <a:path w="25" h="192" extrusionOk="0">
                  <a:moveTo>
                    <a:pt x="24" y="0"/>
                  </a:moveTo>
                  <a:cubicBezTo>
                    <a:pt x="24" y="0"/>
                    <a:pt x="24" y="0"/>
                    <a:pt x="24" y="0"/>
                  </a:cubicBezTo>
                  <a:lnTo>
                    <a:pt x="24" y="0"/>
                  </a:lnTo>
                  <a:close/>
                  <a:moveTo>
                    <a:pt x="24" y="0"/>
                  </a:moveTo>
                  <a:cubicBezTo>
                    <a:pt x="13" y="12"/>
                    <a:pt x="13" y="24"/>
                    <a:pt x="13" y="24"/>
                  </a:cubicBezTo>
                  <a:cubicBezTo>
                    <a:pt x="13" y="26"/>
                    <a:pt x="13" y="28"/>
                    <a:pt x="14" y="30"/>
                  </a:cubicBezTo>
                  <a:lnTo>
                    <a:pt x="14" y="30"/>
                  </a:lnTo>
                  <a:cubicBezTo>
                    <a:pt x="17" y="12"/>
                    <a:pt x="24" y="10"/>
                    <a:pt x="24" y="0"/>
                  </a:cubicBezTo>
                  <a:lnTo>
                    <a:pt x="24" y="0"/>
                  </a:lnTo>
                  <a:cubicBezTo>
                    <a:pt x="24" y="13"/>
                    <a:pt x="21" y="33"/>
                    <a:pt x="18" y="50"/>
                  </a:cubicBezTo>
                  <a:lnTo>
                    <a:pt x="18" y="50"/>
                  </a:lnTo>
                  <a:cubicBezTo>
                    <a:pt x="17" y="43"/>
                    <a:pt x="15" y="37"/>
                    <a:pt x="14" y="30"/>
                  </a:cubicBezTo>
                  <a:lnTo>
                    <a:pt x="14" y="30"/>
                  </a:lnTo>
                  <a:cubicBezTo>
                    <a:pt x="13" y="35"/>
                    <a:pt x="13" y="41"/>
                    <a:pt x="13" y="48"/>
                  </a:cubicBezTo>
                  <a:cubicBezTo>
                    <a:pt x="2" y="81"/>
                    <a:pt x="1" y="133"/>
                    <a:pt x="1" y="178"/>
                  </a:cubicBezTo>
                  <a:lnTo>
                    <a:pt x="1" y="178"/>
                  </a:lnTo>
                  <a:cubicBezTo>
                    <a:pt x="1" y="178"/>
                    <a:pt x="1" y="179"/>
                    <a:pt x="1" y="179"/>
                  </a:cubicBezTo>
                  <a:lnTo>
                    <a:pt x="1" y="179"/>
                  </a:lnTo>
                  <a:cubicBezTo>
                    <a:pt x="1" y="183"/>
                    <a:pt x="1" y="187"/>
                    <a:pt x="1" y="191"/>
                  </a:cubicBezTo>
                  <a:lnTo>
                    <a:pt x="24" y="191"/>
                  </a:lnTo>
                  <a:lnTo>
                    <a:pt x="24" y="84"/>
                  </a:lnTo>
                  <a:lnTo>
                    <a:pt x="24" y="0"/>
                  </a:lnTo>
                  <a:close/>
                </a:path>
              </a:pathLst>
            </a:custGeom>
            <a:solidFill>
              <a:srgbClr val="A2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flipH="1">
              <a:off x="960062" y="2324006"/>
              <a:ext cx="645113" cy="962409"/>
            </a:xfrm>
            <a:custGeom>
              <a:avLst/>
              <a:gdLst/>
              <a:ahLst/>
              <a:cxnLst/>
              <a:rect l="l" t="t" r="r" b="b"/>
              <a:pathLst>
                <a:path w="3365" h="5020" extrusionOk="0">
                  <a:moveTo>
                    <a:pt x="1454" y="0"/>
                  </a:moveTo>
                  <a:cubicBezTo>
                    <a:pt x="1418" y="0"/>
                    <a:pt x="1382" y="19"/>
                    <a:pt x="1348" y="68"/>
                  </a:cubicBezTo>
                  <a:cubicBezTo>
                    <a:pt x="1348" y="68"/>
                    <a:pt x="644" y="1070"/>
                    <a:pt x="513" y="1285"/>
                  </a:cubicBezTo>
                  <a:cubicBezTo>
                    <a:pt x="358" y="1488"/>
                    <a:pt x="263" y="1666"/>
                    <a:pt x="394" y="1953"/>
                  </a:cubicBezTo>
                  <a:cubicBezTo>
                    <a:pt x="525" y="2239"/>
                    <a:pt x="633" y="2442"/>
                    <a:pt x="633" y="2442"/>
                  </a:cubicBezTo>
                  <a:lnTo>
                    <a:pt x="561" y="2967"/>
                  </a:lnTo>
                  <a:cubicBezTo>
                    <a:pt x="561" y="2967"/>
                    <a:pt x="358" y="3134"/>
                    <a:pt x="322" y="3277"/>
                  </a:cubicBezTo>
                  <a:cubicBezTo>
                    <a:pt x="275" y="3432"/>
                    <a:pt x="215" y="3432"/>
                    <a:pt x="215" y="3432"/>
                  </a:cubicBezTo>
                  <a:cubicBezTo>
                    <a:pt x="215" y="3432"/>
                    <a:pt x="0" y="4064"/>
                    <a:pt x="704" y="4565"/>
                  </a:cubicBezTo>
                  <a:cubicBezTo>
                    <a:pt x="1190" y="4903"/>
                    <a:pt x="1694" y="5019"/>
                    <a:pt x="2029" y="5019"/>
                  </a:cubicBezTo>
                  <a:cubicBezTo>
                    <a:pt x="2179" y="5019"/>
                    <a:pt x="2296" y="4996"/>
                    <a:pt x="2362" y="4959"/>
                  </a:cubicBezTo>
                  <a:cubicBezTo>
                    <a:pt x="2565" y="4852"/>
                    <a:pt x="2720" y="4458"/>
                    <a:pt x="2720" y="4458"/>
                  </a:cubicBezTo>
                  <a:lnTo>
                    <a:pt x="2422" y="3504"/>
                  </a:lnTo>
                  <a:cubicBezTo>
                    <a:pt x="2422" y="3504"/>
                    <a:pt x="3078" y="1297"/>
                    <a:pt x="3102" y="1070"/>
                  </a:cubicBezTo>
                  <a:cubicBezTo>
                    <a:pt x="3138" y="855"/>
                    <a:pt x="3365" y="915"/>
                    <a:pt x="2828" y="450"/>
                  </a:cubicBezTo>
                  <a:cubicBezTo>
                    <a:pt x="2792" y="414"/>
                    <a:pt x="2673" y="390"/>
                    <a:pt x="2565" y="271"/>
                  </a:cubicBezTo>
                  <a:lnTo>
                    <a:pt x="2565" y="271"/>
                  </a:lnTo>
                  <a:cubicBezTo>
                    <a:pt x="2661" y="390"/>
                    <a:pt x="2243" y="605"/>
                    <a:pt x="2016" y="724"/>
                  </a:cubicBezTo>
                  <a:cubicBezTo>
                    <a:pt x="1790" y="843"/>
                    <a:pt x="1432" y="1237"/>
                    <a:pt x="1432" y="1237"/>
                  </a:cubicBezTo>
                  <a:lnTo>
                    <a:pt x="1647" y="151"/>
                  </a:lnTo>
                  <a:cubicBezTo>
                    <a:pt x="1647" y="151"/>
                    <a:pt x="1555"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flipH="1">
              <a:off x="1252807" y="2311736"/>
              <a:ext cx="215101" cy="402793"/>
            </a:xfrm>
            <a:custGeom>
              <a:avLst/>
              <a:gdLst/>
              <a:ahLst/>
              <a:cxnLst/>
              <a:rect l="l" t="t" r="r" b="b"/>
              <a:pathLst>
                <a:path w="1122" h="2101" extrusionOk="0">
                  <a:moveTo>
                    <a:pt x="1121" y="1"/>
                  </a:moveTo>
                  <a:lnTo>
                    <a:pt x="943" y="36"/>
                  </a:lnTo>
                  <a:cubicBezTo>
                    <a:pt x="943" y="36"/>
                    <a:pt x="298" y="1062"/>
                    <a:pt x="155" y="1492"/>
                  </a:cubicBezTo>
                  <a:cubicBezTo>
                    <a:pt x="0" y="1921"/>
                    <a:pt x="0" y="2100"/>
                    <a:pt x="0" y="2100"/>
                  </a:cubicBezTo>
                  <a:cubicBezTo>
                    <a:pt x="0" y="2100"/>
                    <a:pt x="215" y="1432"/>
                    <a:pt x="573" y="883"/>
                  </a:cubicBezTo>
                  <a:cubicBezTo>
                    <a:pt x="931" y="311"/>
                    <a:pt x="1121" y="1"/>
                    <a:pt x="1121" y="1"/>
                  </a:cubicBez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flipH="1">
              <a:off x="1083526" y="2341452"/>
              <a:ext cx="320352" cy="398192"/>
            </a:xfrm>
            <a:custGeom>
              <a:avLst/>
              <a:gdLst/>
              <a:ahLst/>
              <a:cxnLst/>
              <a:rect l="l" t="t" r="r" b="b"/>
              <a:pathLst>
                <a:path w="1671" h="2077" extrusionOk="0">
                  <a:moveTo>
                    <a:pt x="1372" y="1"/>
                  </a:moveTo>
                  <a:cubicBezTo>
                    <a:pt x="1372" y="1"/>
                    <a:pt x="1658" y="561"/>
                    <a:pt x="1098" y="788"/>
                  </a:cubicBezTo>
                  <a:cubicBezTo>
                    <a:pt x="585" y="1015"/>
                    <a:pt x="0" y="2077"/>
                    <a:pt x="0" y="2077"/>
                  </a:cubicBezTo>
                  <a:cubicBezTo>
                    <a:pt x="0" y="2077"/>
                    <a:pt x="764" y="1039"/>
                    <a:pt x="1181" y="907"/>
                  </a:cubicBezTo>
                  <a:cubicBezTo>
                    <a:pt x="1563" y="788"/>
                    <a:pt x="1670" y="239"/>
                    <a:pt x="1551" y="132"/>
                  </a:cubicBezTo>
                  <a:lnTo>
                    <a:pt x="1372" y="1"/>
                  </a:lnTo>
                  <a:close/>
                </a:path>
              </a:pathLst>
            </a:custGeom>
            <a:solidFill>
              <a:srgbClr val="150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flipH="1">
              <a:off x="1392374" y="2670814"/>
              <a:ext cx="80136" cy="208394"/>
            </a:xfrm>
            <a:custGeom>
              <a:avLst/>
              <a:gdLst/>
              <a:ahLst/>
              <a:cxnLst/>
              <a:rect l="l" t="t" r="r" b="b"/>
              <a:pathLst>
                <a:path w="418" h="1087" extrusionOk="0">
                  <a:moveTo>
                    <a:pt x="0" y="1"/>
                  </a:moveTo>
                  <a:lnTo>
                    <a:pt x="0" y="848"/>
                  </a:lnTo>
                  <a:lnTo>
                    <a:pt x="418" y="1086"/>
                  </a:lnTo>
                  <a:lnTo>
                    <a:pt x="418" y="239"/>
                  </a:lnTo>
                  <a:lnTo>
                    <a:pt x="0" y="1"/>
                  </a:lnTo>
                  <a:close/>
                </a:path>
              </a:pathLst>
            </a:custGeom>
            <a:solidFill>
              <a:srgbClr val="274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flipH="1">
              <a:off x="1401385" y="2693628"/>
              <a:ext cx="62115" cy="162574"/>
            </a:xfrm>
            <a:custGeom>
              <a:avLst/>
              <a:gdLst/>
              <a:ahLst/>
              <a:cxnLst/>
              <a:rect l="l" t="t" r="r" b="b"/>
              <a:pathLst>
                <a:path w="324" h="848" extrusionOk="0">
                  <a:moveTo>
                    <a:pt x="1" y="1"/>
                  </a:moveTo>
                  <a:lnTo>
                    <a:pt x="1" y="669"/>
                  </a:lnTo>
                  <a:lnTo>
                    <a:pt x="323" y="848"/>
                  </a:lnTo>
                  <a:lnTo>
                    <a:pt x="323" y="18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flipH="1">
              <a:off x="1069914" y="1991576"/>
              <a:ext cx="303481" cy="297350"/>
            </a:xfrm>
            <a:custGeom>
              <a:avLst/>
              <a:gdLst/>
              <a:ahLst/>
              <a:cxnLst/>
              <a:rect l="l" t="t" r="r" b="b"/>
              <a:pathLst>
                <a:path w="1583" h="1551" extrusionOk="0">
                  <a:moveTo>
                    <a:pt x="903" y="0"/>
                  </a:moveTo>
                  <a:cubicBezTo>
                    <a:pt x="330" y="0"/>
                    <a:pt x="104" y="561"/>
                    <a:pt x="104" y="561"/>
                  </a:cubicBezTo>
                  <a:cubicBezTo>
                    <a:pt x="1" y="1050"/>
                    <a:pt x="347" y="1551"/>
                    <a:pt x="816" y="1551"/>
                  </a:cubicBezTo>
                  <a:cubicBezTo>
                    <a:pt x="1000" y="1551"/>
                    <a:pt x="1202" y="1474"/>
                    <a:pt x="1404" y="1289"/>
                  </a:cubicBezTo>
                  <a:cubicBezTo>
                    <a:pt x="1523" y="1181"/>
                    <a:pt x="1559" y="812"/>
                    <a:pt x="1571" y="692"/>
                  </a:cubicBezTo>
                  <a:cubicBezTo>
                    <a:pt x="1583" y="573"/>
                    <a:pt x="1464"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flipH="1">
              <a:off x="1069914" y="2097018"/>
              <a:ext cx="320352" cy="296391"/>
            </a:xfrm>
            <a:custGeom>
              <a:avLst/>
              <a:gdLst/>
              <a:ahLst/>
              <a:cxnLst/>
              <a:rect l="l" t="t" r="r" b="b"/>
              <a:pathLst>
                <a:path w="1671" h="1546" extrusionOk="0">
                  <a:moveTo>
                    <a:pt x="322" y="0"/>
                  </a:moveTo>
                  <a:cubicBezTo>
                    <a:pt x="240" y="0"/>
                    <a:pt x="192" y="11"/>
                    <a:pt x="192" y="11"/>
                  </a:cubicBezTo>
                  <a:cubicBezTo>
                    <a:pt x="192" y="11"/>
                    <a:pt x="72" y="369"/>
                    <a:pt x="72" y="429"/>
                  </a:cubicBezTo>
                  <a:cubicBezTo>
                    <a:pt x="72" y="500"/>
                    <a:pt x="120" y="476"/>
                    <a:pt x="108" y="560"/>
                  </a:cubicBezTo>
                  <a:cubicBezTo>
                    <a:pt x="96" y="631"/>
                    <a:pt x="1" y="775"/>
                    <a:pt x="72" y="894"/>
                  </a:cubicBezTo>
                  <a:cubicBezTo>
                    <a:pt x="156" y="1037"/>
                    <a:pt x="156" y="1180"/>
                    <a:pt x="156" y="1252"/>
                  </a:cubicBezTo>
                  <a:cubicBezTo>
                    <a:pt x="156" y="1347"/>
                    <a:pt x="120" y="1455"/>
                    <a:pt x="227" y="1490"/>
                  </a:cubicBezTo>
                  <a:cubicBezTo>
                    <a:pt x="289" y="1518"/>
                    <a:pt x="323" y="1546"/>
                    <a:pt x="385" y="1546"/>
                  </a:cubicBezTo>
                  <a:cubicBezTo>
                    <a:pt x="430" y="1546"/>
                    <a:pt x="489" y="1531"/>
                    <a:pt x="585" y="1490"/>
                  </a:cubicBezTo>
                  <a:cubicBezTo>
                    <a:pt x="812" y="1407"/>
                    <a:pt x="1003" y="1335"/>
                    <a:pt x="1086" y="1240"/>
                  </a:cubicBezTo>
                  <a:cubicBezTo>
                    <a:pt x="1194" y="1168"/>
                    <a:pt x="1289" y="989"/>
                    <a:pt x="1289" y="989"/>
                  </a:cubicBezTo>
                  <a:cubicBezTo>
                    <a:pt x="1289" y="989"/>
                    <a:pt x="1296" y="994"/>
                    <a:pt x="1312" y="994"/>
                  </a:cubicBezTo>
                  <a:cubicBezTo>
                    <a:pt x="1333" y="994"/>
                    <a:pt x="1367" y="987"/>
                    <a:pt x="1420" y="954"/>
                  </a:cubicBezTo>
                  <a:cubicBezTo>
                    <a:pt x="1504" y="894"/>
                    <a:pt x="1611" y="775"/>
                    <a:pt x="1611" y="775"/>
                  </a:cubicBezTo>
                  <a:cubicBezTo>
                    <a:pt x="1611" y="775"/>
                    <a:pt x="1671" y="572"/>
                    <a:pt x="1647" y="536"/>
                  </a:cubicBezTo>
                  <a:cubicBezTo>
                    <a:pt x="1639" y="532"/>
                    <a:pt x="1629" y="530"/>
                    <a:pt x="1619" y="530"/>
                  </a:cubicBezTo>
                  <a:cubicBezTo>
                    <a:pt x="1567" y="530"/>
                    <a:pt x="1492" y="572"/>
                    <a:pt x="1492" y="572"/>
                  </a:cubicBezTo>
                  <a:lnTo>
                    <a:pt x="1373" y="584"/>
                  </a:lnTo>
                  <a:cubicBezTo>
                    <a:pt x="1373" y="584"/>
                    <a:pt x="1260" y="778"/>
                    <a:pt x="1186" y="778"/>
                  </a:cubicBezTo>
                  <a:cubicBezTo>
                    <a:pt x="1181" y="778"/>
                    <a:pt x="1175" y="777"/>
                    <a:pt x="1170" y="775"/>
                  </a:cubicBezTo>
                  <a:cubicBezTo>
                    <a:pt x="1170" y="775"/>
                    <a:pt x="1229" y="405"/>
                    <a:pt x="1074" y="285"/>
                  </a:cubicBezTo>
                  <a:cubicBezTo>
                    <a:pt x="768" y="42"/>
                    <a:pt x="481" y="0"/>
                    <a:pt x="322" y="0"/>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flipH="1">
              <a:off x="838901" y="2442101"/>
              <a:ext cx="361570" cy="979664"/>
            </a:xfrm>
            <a:custGeom>
              <a:avLst/>
              <a:gdLst/>
              <a:ahLst/>
              <a:cxnLst/>
              <a:rect l="l" t="t" r="r" b="b"/>
              <a:pathLst>
                <a:path w="1886" h="5110" extrusionOk="0">
                  <a:moveTo>
                    <a:pt x="741" y="1"/>
                  </a:moveTo>
                  <a:cubicBezTo>
                    <a:pt x="634" y="1"/>
                    <a:pt x="546" y="52"/>
                    <a:pt x="502" y="156"/>
                  </a:cubicBezTo>
                  <a:cubicBezTo>
                    <a:pt x="430" y="418"/>
                    <a:pt x="550" y="681"/>
                    <a:pt x="633" y="967"/>
                  </a:cubicBezTo>
                  <a:cubicBezTo>
                    <a:pt x="633" y="967"/>
                    <a:pt x="717" y="1134"/>
                    <a:pt x="872" y="1587"/>
                  </a:cubicBezTo>
                  <a:cubicBezTo>
                    <a:pt x="1039" y="2053"/>
                    <a:pt x="1087" y="2410"/>
                    <a:pt x="1087" y="2410"/>
                  </a:cubicBezTo>
                  <a:lnTo>
                    <a:pt x="609" y="3854"/>
                  </a:lnTo>
                  <a:lnTo>
                    <a:pt x="239" y="4307"/>
                  </a:lnTo>
                  <a:lnTo>
                    <a:pt x="120" y="4725"/>
                  </a:lnTo>
                  <a:cubicBezTo>
                    <a:pt x="120" y="4725"/>
                    <a:pt x="61" y="4785"/>
                    <a:pt x="25" y="4832"/>
                  </a:cubicBezTo>
                  <a:cubicBezTo>
                    <a:pt x="1" y="4892"/>
                    <a:pt x="1" y="4952"/>
                    <a:pt x="1" y="4952"/>
                  </a:cubicBezTo>
                  <a:cubicBezTo>
                    <a:pt x="1" y="4952"/>
                    <a:pt x="11" y="4978"/>
                    <a:pt x="33" y="4978"/>
                  </a:cubicBezTo>
                  <a:cubicBezTo>
                    <a:pt x="43" y="4978"/>
                    <a:pt x="57" y="4971"/>
                    <a:pt x="72" y="4952"/>
                  </a:cubicBezTo>
                  <a:lnTo>
                    <a:pt x="204" y="4773"/>
                  </a:lnTo>
                  <a:lnTo>
                    <a:pt x="311" y="4510"/>
                  </a:lnTo>
                  <a:lnTo>
                    <a:pt x="216" y="4797"/>
                  </a:lnTo>
                  <a:cubicBezTo>
                    <a:pt x="216" y="4797"/>
                    <a:pt x="144" y="4916"/>
                    <a:pt x="144" y="4987"/>
                  </a:cubicBezTo>
                  <a:cubicBezTo>
                    <a:pt x="132" y="5059"/>
                    <a:pt x="180" y="5083"/>
                    <a:pt x="180" y="5083"/>
                  </a:cubicBezTo>
                  <a:cubicBezTo>
                    <a:pt x="192" y="5083"/>
                    <a:pt x="275" y="4928"/>
                    <a:pt x="275" y="4928"/>
                  </a:cubicBezTo>
                  <a:lnTo>
                    <a:pt x="430" y="4570"/>
                  </a:lnTo>
                  <a:lnTo>
                    <a:pt x="311" y="4940"/>
                  </a:lnTo>
                  <a:lnTo>
                    <a:pt x="204" y="5083"/>
                  </a:lnTo>
                  <a:cubicBezTo>
                    <a:pt x="204" y="5083"/>
                    <a:pt x="204" y="5109"/>
                    <a:pt x="232" y="5109"/>
                  </a:cubicBezTo>
                  <a:cubicBezTo>
                    <a:pt x="246" y="5109"/>
                    <a:pt x="267" y="5103"/>
                    <a:pt x="299" y="5083"/>
                  </a:cubicBezTo>
                  <a:cubicBezTo>
                    <a:pt x="383" y="5023"/>
                    <a:pt x="371" y="5047"/>
                    <a:pt x="418" y="4975"/>
                  </a:cubicBezTo>
                  <a:cubicBezTo>
                    <a:pt x="442" y="4940"/>
                    <a:pt x="597" y="4582"/>
                    <a:pt x="597" y="4582"/>
                  </a:cubicBezTo>
                  <a:lnTo>
                    <a:pt x="597" y="4582"/>
                  </a:lnTo>
                  <a:lnTo>
                    <a:pt x="550" y="4749"/>
                  </a:lnTo>
                  <a:cubicBezTo>
                    <a:pt x="550" y="4749"/>
                    <a:pt x="478" y="4856"/>
                    <a:pt x="490" y="4880"/>
                  </a:cubicBezTo>
                  <a:cubicBezTo>
                    <a:pt x="495" y="4896"/>
                    <a:pt x="501" y="4903"/>
                    <a:pt x="509" y="4903"/>
                  </a:cubicBezTo>
                  <a:cubicBezTo>
                    <a:pt x="520" y="4903"/>
                    <a:pt x="535" y="4893"/>
                    <a:pt x="562" y="4880"/>
                  </a:cubicBezTo>
                  <a:cubicBezTo>
                    <a:pt x="609" y="4856"/>
                    <a:pt x="657" y="4761"/>
                    <a:pt x="657" y="4761"/>
                  </a:cubicBezTo>
                  <a:cubicBezTo>
                    <a:pt x="657" y="4761"/>
                    <a:pt x="752" y="4379"/>
                    <a:pt x="776" y="4367"/>
                  </a:cubicBezTo>
                  <a:cubicBezTo>
                    <a:pt x="800" y="4343"/>
                    <a:pt x="872" y="4093"/>
                    <a:pt x="872" y="4093"/>
                  </a:cubicBezTo>
                  <a:cubicBezTo>
                    <a:pt x="872" y="4093"/>
                    <a:pt x="1313" y="3365"/>
                    <a:pt x="1444" y="3186"/>
                  </a:cubicBezTo>
                  <a:cubicBezTo>
                    <a:pt x="1886" y="2542"/>
                    <a:pt x="1635" y="2196"/>
                    <a:pt x="1588" y="1981"/>
                  </a:cubicBezTo>
                  <a:cubicBezTo>
                    <a:pt x="1552" y="1754"/>
                    <a:pt x="1504" y="1707"/>
                    <a:pt x="1444" y="1480"/>
                  </a:cubicBezTo>
                  <a:cubicBezTo>
                    <a:pt x="1385" y="1277"/>
                    <a:pt x="1409" y="490"/>
                    <a:pt x="1158" y="215"/>
                  </a:cubicBezTo>
                  <a:cubicBezTo>
                    <a:pt x="1022" y="73"/>
                    <a:pt x="869" y="1"/>
                    <a:pt x="741" y="1"/>
                  </a:cubicBez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flipH="1">
              <a:off x="1078925" y="3180961"/>
              <a:ext cx="162572" cy="96049"/>
            </a:xfrm>
            <a:custGeom>
              <a:avLst/>
              <a:gdLst/>
              <a:ahLst/>
              <a:cxnLst/>
              <a:rect l="l" t="t" r="r" b="b"/>
              <a:pathLst>
                <a:path w="848" h="501" extrusionOk="0">
                  <a:moveTo>
                    <a:pt x="847" y="0"/>
                  </a:moveTo>
                  <a:cubicBezTo>
                    <a:pt x="847" y="0"/>
                    <a:pt x="692" y="36"/>
                    <a:pt x="573" y="143"/>
                  </a:cubicBezTo>
                  <a:cubicBezTo>
                    <a:pt x="513" y="179"/>
                    <a:pt x="298" y="215"/>
                    <a:pt x="251" y="298"/>
                  </a:cubicBezTo>
                  <a:cubicBezTo>
                    <a:pt x="191" y="394"/>
                    <a:pt x="72" y="418"/>
                    <a:pt x="72" y="418"/>
                  </a:cubicBezTo>
                  <a:cubicBezTo>
                    <a:pt x="72" y="418"/>
                    <a:pt x="0" y="418"/>
                    <a:pt x="96" y="477"/>
                  </a:cubicBezTo>
                  <a:cubicBezTo>
                    <a:pt x="119" y="494"/>
                    <a:pt x="144" y="500"/>
                    <a:pt x="170" y="500"/>
                  </a:cubicBezTo>
                  <a:cubicBezTo>
                    <a:pt x="236" y="500"/>
                    <a:pt x="303" y="459"/>
                    <a:pt x="346" y="441"/>
                  </a:cubicBezTo>
                  <a:cubicBezTo>
                    <a:pt x="363" y="428"/>
                    <a:pt x="381" y="423"/>
                    <a:pt x="398" y="423"/>
                  </a:cubicBezTo>
                  <a:cubicBezTo>
                    <a:pt x="441" y="423"/>
                    <a:pt x="477" y="453"/>
                    <a:pt x="477" y="453"/>
                  </a:cubicBezTo>
                  <a:lnTo>
                    <a:pt x="847" y="0"/>
                  </a:lnTo>
                  <a:close/>
                </a:path>
              </a:pathLst>
            </a:custGeom>
            <a:solidFill>
              <a:srgbClr val="B3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flipH="1">
              <a:off x="1138547" y="2074780"/>
              <a:ext cx="164681" cy="271468"/>
            </a:xfrm>
            <a:custGeom>
              <a:avLst/>
              <a:gdLst/>
              <a:ahLst/>
              <a:cxnLst/>
              <a:rect l="l" t="t" r="r" b="b"/>
              <a:pathLst>
                <a:path w="859" h="1416" extrusionOk="0">
                  <a:moveTo>
                    <a:pt x="162" y="1"/>
                  </a:moveTo>
                  <a:cubicBezTo>
                    <a:pt x="91" y="1"/>
                    <a:pt x="33" y="21"/>
                    <a:pt x="0" y="67"/>
                  </a:cubicBezTo>
                  <a:cubicBezTo>
                    <a:pt x="0" y="67"/>
                    <a:pt x="0" y="366"/>
                    <a:pt x="179" y="461"/>
                  </a:cubicBezTo>
                  <a:cubicBezTo>
                    <a:pt x="358" y="569"/>
                    <a:pt x="549" y="664"/>
                    <a:pt x="489" y="903"/>
                  </a:cubicBezTo>
                  <a:cubicBezTo>
                    <a:pt x="430" y="1141"/>
                    <a:pt x="477" y="1225"/>
                    <a:pt x="573" y="1320"/>
                  </a:cubicBezTo>
                  <a:cubicBezTo>
                    <a:pt x="680" y="1416"/>
                    <a:pt x="752" y="1416"/>
                    <a:pt x="752" y="1416"/>
                  </a:cubicBezTo>
                  <a:cubicBezTo>
                    <a:pt x="752" y="1416"/>
                    <a:pt x="537" y="1260"/>
                    <a:pt x="656" y="1081"/>
                  </a:cubicBezTo>
                  <a:cubicBezTo>
                    <a:pt x="752" y="903"/>
                    <a:pt x="859" y="521"/>
                    <a:pt x="752" y="342"/>
                  </a:cubicBezTo>
                  <a:cubicBezTo>
                    <a:pt x="622" y="143"/>
                    <a:pt x="349"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flipH="1">
              <a:off x="1298627" y="2080339"/>
              <a:ext cx="91639" cy="101226"/>
            </a:xfrm>
            <a:custGeom>
              <a:avLst/>
              <a:gdLst/>
              <a:ahLst/>
              <a:cxnLst/>
              <a:rect l="l" t="t" r="r" b="b"/>
              <a:pathLst>
                <a:path w="478" h="528" extrusionOk="0">
                  <a:moveTo>
                    <a:pt x="333" y="0"/>
                  </a:moveTo>
                  <a:cubicBezTo>
                    <a:pt x="269" y="0"/>
                    <a:pt x="195" y="16"/>
                    <a:pt x="132" y="74"/>
                  </a:cubicBezTo>
                  <a:cubicBezTo>
                    <a:pt x="1" y="229"/>
                    <a:pt x="72" y="528"/>
                    <a:pt x="72" y="528"/>
                  </a:cubicBezTo>
                  <a:cubicBezTo>
                    <a:pt x="72" y="528"/>
                    <a:pt x="96" y="361"/>
                    <a:pt x="227" y="265"/>
                  </a:cubicBezTo>
                  <a:cubicBezTo>
                    <a:pt x="359" y="194"/>
                    <a:pt x="478" y="27"/>
                    <a:pt x="478" y="27"/>
                  </a:cubicBezTo>
                  <a:cubicBezTo>
                    <a:pt x="478" y="27"/>
                    <a:pt x="414" y="0"/>
                    <a:pt x="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flipH="1">
              <a:off x="861715" y="2430406"/>
              <a:ext cx="304439" cy="504977"/>
            </a:xfrm>
            <a:custGeom>
              <a:avLst/>
              <a:gdLst/>
              <a:ahLst/>
              <a:cxnLst/>
              <a:rect l="l" t="t" r="r" b="b"/>
              <a:pathLst>
                <a:path w="1588" h="2634" extrusionOk="0">
                  <a:moveTo>
                    <a:pt x="683" y="1"/>
                  </a:moveTo>
                  <a:cubicBezTo>
                    <a:pt x="641" y="1"/>
                    <a:pt x="597" y="12"/>
                    <a:pt x="550" y="38"/>
                  </a:cubicBezTo>
                  <a:cubicBezTo>
                    <a:pt x="1" y="336"/>
                    <a:pt x="395" y="1326"/>
                    <a:pt x="514" y="1565"/>
                  </a:cubicBezTo>
                  <a:cubicBezTo>
                    <a:pt x="633" y="1815"/>
                    <a:pt x="800" y="2340"/>
                    <a:pt x="812" y="2471"/>
                  </a:cubicBezTo>
                  <a:cubicBezTo>
                    <a:pt x="848" y="2507"/>
                    <a:pt x="872" y="2543"/>
                    <a:pt x="896" y="2579"/>
                  </a:cubicBezTo>
                  <a:cubicBezTo>
                    <a:pt x="919" y="2591"/>
                    <a:pt x="931" y="2603"/>
                    <a:pt x="967" y="2603"/>
                  </a:cubicBezTo>
                  <a:cubicBezTo>
                    <a:pt x="1020" y="2625"/>
                    <a:pt x="1083" y="2634"/>
                    <a:pt x="1146" y="2634"/>
                  </a:cubicBezTo>
                  <a:cubicBezTo>
                    <a:pt x="1182" y="2634"/>
                    <a:pt x="1219" y="2631"/>
                    <a:pt x="1253" y="2627"/>
                  </a:cubicBezTo>
                  <a:cubicBezTo>
                    <a:pt x="1456" y="2579"/>
                    <a:pt x="1576" y="2424"/>
                    <a:pt x="1588" y="2221"/>
                  </a:cubicBezTo>
                  <a:cubicBezTo>
                    <a:pt x="1504" y="1923"/>
                    <a:pt x="1337" y="1672"/>
                    <a:pt x="1325" y="1517"/>
                  </a:cubicBezTo>
                  <a:cubicBezTo>
                    <a:pt x="1314" y="1343"/>
                    <a:pt x="1134" y="1"/>
                    <a:pt x="68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7" name="Google Shape;367;p39"/>
          <p:cNvSpPr txBox="1">
            <a:spLocks noGrp="1"/>
          </p:cNvSpPr>
          <p:nvPr>
            <p:ph type="subTitle" idx="1"/>
          </p:nvPr>
        </p:nvSpPr>
        <p:spPr>
          <a:xfrm>
            <a:off x="-73003" y="1303115"/>
            <a:ext cx="4952214" cy="3041244"/>
          </a:xfrm>
          <a:prstGeom prst="rect">
            <a:avLst/>
          </a:prstGeom>
        </p:spPr>
        <p:txBody>
          <a:bodyPr spcFirstLastPara="1" wrap="square" lIns="91425" tIns="91425" rIns="91425" bIns="91425" anchor="t" anchorCtr="0">
            <a:noAutofit/>
          </a:bodyPr>
          <a:lstStyle/>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endParaRPr lang="en-US" sz="1400"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Our project addresses the need for an intuitive indoor mapping app to enhance visitor navigation and engagement, a chatbot for providing </a:t>
            </a:r>
            <a:r>
              <a:rPr lang="en-US" sz="1600" dirty="0" err="1">
                <a:latin typeface="Times New Roman" panose="02020603050405020304" pitchFamily="18" charset="0"/>
                <a:cs typeface="Times New Roman" panose="02020603050405020304" pitchFamily="18" charset="0"/>
              </a:rPr>
              <a:t>informations</a:t>
            </a:r>
            <a:r>
              <a:rPr lang="en-US" sz="1600" dirty="0">
                <a:latin typeface="Times New Roman" panose="02020603050405020304" pitchFamily="18" charset="0"/>
                <a:cs typeface="Times New Roman" panose="02020603050405020304" pitchFamily="18" charset="0"/>
              </a:rPr>
              <a:t> , and multilingual support</a:t>
            </a:r>
          </a:p>
        </p:txBody>
      </p:sp>
      <p:sp>
        <p:nvSpPr>
          <p:cNvPr id="368" name="Google Shape;368;p39"/>
          <p:cNvSpPr txBox="1">
            <a:spLocks noGrp="1"/>
          </p:cNvSpPr>
          <p:nvPr>
            <p:ph type="title"/>
          </p:nvPr>
        </p:nvSpPr>
        <p:spPr>
          <a:xfrm>
            <a:off x="362715" y="81214"/>
            <a:ext cx="3245100" cy="6122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u="sng" dirty="0">
                <a:solidFill>
                  <a:schemeClr val="accent3"/>
                </a:solidFill>
                <a:latin typeface="Times New Roman" panose="02020603050405020304" pitchFamily="18" charset="0"/>
                <a:cs typeface="Times New Roman" panose="02020603050405020304" pitchFamily="18" charset="0"/>
              </a:rPr>
              <a:t>Proposed Solution</a:t>
            </a:r>
            <a:endParaRPr sz="2800" u="sng" dirty="0">
              <a:solidFill>
                <a:schemeClr val="accent3"/>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859737" y="980566"/>
            <a:ext cx="975445" cy="2938527"/>
          </a:xfrm>
          <a:prstGeom prst="rect">
            <a:avLst/>
          </a:prstGeom>
        </p:spPr>
      </p:pic>
      <p:pic>
        <p:nvPicPr>
          <p:cNvPr id="4" name="Picture 3"/>
          <p:cNvPicPr>
            <a:picLocks noChangeAspect="1"/>
          </p:cNvPicPr>
          <p:nvPr/>
        </p:nvPicPr>
        <p:blipFill>
          <a:blip r:embed="rId4"/>
          <a:stretch>
            <a:fillRect/>
          </a:stretch>
        </p:blipFill>
        <p:spPr>
          <a:xfrm>
            <a:off x="7115525" y="1852370"/>
            <a:ext cx="719390" cy="2066723"/>
          </a:xfrm>
          <a:prstGeom prst="rect">
            <a:avLst/>
          </a:prstGeom>
        </p:spPr>
      </p:pic>
      <p:pic>
        <p:nvPicPr>
          <p:cNvPr id="5" name="Picture 4">
            <a:extLst>
              <a:ext uri="{FF2B5EF4-FFF2-40B4-BE49-F238E27FC236}">
                <a16:creationId xmlns:a16="http://schemas.microsoft.com/office/drawing/2014/main" id="{CE634927-0814-C990-B73D-47AA08EE888A}"/>
              </a:ext>
            </a:extLst>
          </p:cNvPr>
          <p:cNvPicPr>
            <a:picLocks noChangeAspect="1"/>
          </p:cNvPicPr>
          <p:nvPr/>
        </p:nvPicPr>
        <p:blipFill>
          <a:blip r:embed="rId5"/>
          <a:stretch>
            <a:fillRect/>
          </a:stretch>
        </p:blipFill>
        <p:spPr>
          <a:xfrm>
            <a:off x="-201983" y="-4146"/>
            <a:ext cx="865707" cy="847417"/>
          </a:xfrm>
          <a:prstGeom prst="rect">
            <a:avLst/>
          </a:prstGeom>
        </p:spPr>
      </p:pic>
      <p:grpSp>
        <p:nvGrpSpPr>
          <p:cNvPr id="2" name="Google Shape;427;p40">
            <a:extLst>
              <a:ext uri="{FF2B5EF4-FFF2-40B4-BE49-F238E27FC236}">
                <a16:creationId xmlns:a16="http://schemas.microsoft.com/office/drawing/2014/main" id="{8CB291A0-01C5-7176-E0B3-87BEA2934ACD}"/>
              </a:ext>
            </a:extLst>
          </p:cNvPr>
          <p:cNvGrpSpPr/>
          <p:nvPr/>
        </p:nvGrpSpPr>
        <p:grpSpPr>
          <a:xfrm>
            <a:off x="-146068" y="2092272"/>
            <a:ext cx="292136" cy="358816"/>
            <a:chOff x="3571975" y="1910766"/>
            <a:chExt cx="1606939" cy="1145073"/>
          </a:xfrm>
        </p:grpSpPr>
        <p:sp>
          <p:nvSpPr>
            <p:cNvPr id="6" name="Google Shape;428;p40">
              <a:extLst>
                <a:ext uri="{FF2B5EF4-FFF2-40B4-BE49-F238E27FC236}">
                  <a16:creationId xmlns:a16="http://schemas.microsoft.com/office/drawing/2014/main" id="{1E30F664-6251-10EC-F69E-08FA38096115}"/>
                </a:ext>
              </a:extLst>
            </p:cNvPr>
            <p:cNvSpPr/>
            <p:nvPr/>
          </p:nvSpPr>
          <p:spPr>
            <a:xfrm>
              <a:off x="3571975" y="2374325"/>
              <a:ext cx="803809" cy="681514"/>
            </a:xfrm>
            <a:custGeom>
              <a:avLst/>
              <a:gdLst/>
              <a:ahLst/>
              <a:cxnLst/>
              <a:rect l="l" t="t" r="r" b="b"/>
              <a:pathLst>
                <a:path w="15367" h="13029" extrusionOk="0">
                  <a:moveTo>
                    <a:pt x="1" y="1"/>
                  </a:moveTo>
                  <a:lnTo>
                    <a:pt x="1" y="4152"/>
                  </a:lnTo>
                  <a:lnTo>
                    <a:pt x="15367" y="13028"/>
                  </a:lnTo>
                  <a:lnTo>
                    <a:pt x="15367" y="8877"/>
                  </a:lnTo>
                  <a:lnTo>
                    <a:pt x="1" y="1"/>
                  </a:lnTo>
                  <a:close/>
                </a:path>
              </a:pathLst>
            </a:custGeom>
            <a:solidFill>
              <a:srgbClr val="BDBDF5"/>
            </a:solidFill>
            <a:ln w="9525" cap="flat" cmpd="sng">
              <a:solidFill>
                <a:srgbClr val="BDBD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9;p40">
              <a:extLst>
                <a:ext uri="{FF2B5EF4-FFF2-40B4-BE49-F238E27FC236}">
                  <a16:creationId xmlns:a16="http://schemas.microsoft.com/office/drawing/2014/main" id="{BA535A0B-F9B1-49CD-BE5B-4B70D4B73DC5}"/>
                </a:ext>
              </a:extLst>
            </p:cNvPr>
            <p:cNvSpPr/>
            <p:nvPr/>
          </p:nvSpPr>
          <p:spPr>
            <a:xfrm>
              <a:off x="4373354" y="2374325"/>
              <a:ext cx="803809" cy="681514"/>
            </a:xfrm>
            <a:custGeom>
              <a:avLst/>
              <a:gdLst/>
              <a:ahLst/>
              <a:cxnLst/>
              <a:rect l="l" t="t" r="r" b="b"/>
              <a:pathLst>
                <a:path w="15367" h="13029" extrusionOk="0">
                  <a:moveTo>
                    <a:pt x="15367" y="1"/>
                  </a:moveTo>
                  <a:lnTo>
                    <a:pt x="1" y="8877"/>
                  </a:lnTo>
                  <a:lnTo>
                    <a:pt x="1" y="13028"/>
                  </a:lnTo>
                  <a:lnTo>
                    <a:pt x="15367" y="4152"/>
                  </a:lnTo>
                  <a:lnTo>
                    <a:pt x="1536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0;p40">
              <a:extLst>
                <a:ext uri="{FF2B5EF4-FFF2-40B4-BE49-F238E27FC236}">
                  <a16:creationId xmlns:a16="http://schemas.microsoft.com/office/drawing/2014/main" id="{1B9C9497-10A4-7AB9-429A-6F129A9DDE66}"/>
                </a:ext>
              </a:extLst>
            </p:cNvPr>
            <p:cNvSpPr/>
            <p:nvPr/>
          </p:nvSpPr>
          <p:spPr>
            <a:xfrm>
              <a:off x="3571975" y="1910766"/>
              <a:ext cx="1606939" cy="926732"/>
            </a:xfrm>
            <a:custGeom>
              <a:avLst/>
              <a:gdLst/>
              <a:ahLst/>
              <a:cxnLst/>
              <a:rect l="l" t="t" r="r" b="b"/>
              <a:pathLst>
                <a:path w="30721" h="17717" extrusionOk="0">
                  <a:moveTo>
                    <a:pt x="15355" y="1"/>
                  </a:moveTo>
                  <a:lnTo>
                    <a:pt x="1" y="8853"/>
                  </a:lnTo>
                  <a:lnTo>
                    <a:pt x="15367" y="17717"/>
                  </a:lnTo>
                  <a:lnTo>
                    <a:pt x="30721" y="8877"/>
                  </a:lnTo>
                  <a:lnTo>
                    <a:pt x="15355" y="1"/>
                  </a:lnTo>
                  <a:close/>
                </a:path>
              </a:pathLst>
            </a:custGeom>
            <a:solidFill>
              <a:srgbClr val="ADADE7"/>
            </a:solidFill>
            <a:ln w="9525" cap="flat" cmpd="sng">
              <a:solidFill>
                <a:srgbClr val="ADAD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67632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International Museum Day by Slidesgo">
  <a:themeElements>
    <a:clrScheme name="Simple Light">
      <a:dk1>
        <a:srgbClr val="F0F2FF"/>
      </a:dk1>
      <a:lt1>
        <a:srgbClr val="DFDEFC"/>
      </a:lt1>
      <a:dk2>
        <a:srgbClr val="9393D8"/>
      </a:dk2>
      <a:lt2>
        <a:srgbClr val="4444AF"/>
      </a:lt2>
      <a:accent1>
        <a:srgbClr val="1F1F66"/>
      </a:accent1>
      <a:accent2>
        <a:srgbClr val="4CCCB3"/>
      </a:accent2>
      <a:accent3>
        <a:srgbClr val="F13454"/>
      </a:accent3>
      <a:accent4>
        <a:srgbClr val="FFFFFF"/>
      </a:accent4>
      <a:accent5>
        <a:srgbClr val="FFFFFF"/>
      </a:accent5>
      <a:accent6>
        <a:srgbClr val="FFFFFF"/>
      </a:accent6>
      <a:hlink>
        <a:srgbClr val="1F1F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1015</Words>
  <Application>Microsoft Office PowerPoint</Application>
  <PresentationFormat>On-screen Show (16:9)</PresentationFormat>
  <Paragraphs>188</Paragraphs>
  <Slides>41</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Wingdings</vt:lpstr>
      <vt:lpstr>Oswald</vt:lpstr>
      <vt:lpstr>Times New Roman</vt:lpstr>
      <vt:lpstr>Manrope</vt:lpstr>
      <vt:lpstr>Bahnschrift</vt:lpstr>
      <vt:lpstr>Arial Rounded MT Bold</vt:lpstr>
      <vt:lpstr>Berlin Sans FB Demi</vt:lpstr>
      <vt:lpstr>Gill Sans Nova Light</vt:lpstr>
      <vt:lpstr>Calibri</vt:lpstr>
      <vt:lpstr>Arial</vt:lpstr>
      <vt:lpstr>International Museum Day by Slidesgo</vt:lpstr>
      <vt:lpstr>SITE SEEING NAVIGATION MUSEUM APP  </vt:lpstr>
      <vt:lpstr>Rodina Adel </vt:lpstr>
      <vt:lpstr>AGENDA</vt:lpstr>
      <vt:lpstr>INTRODUCTION</vt:lpstr>
      <vt:lpstr>Introduction</vt:lpstr>
      <vt:lpstr>Motivation</vt:lpstr>
      <vt:lpstr>Motivation</vt:lpstr>
      <vt:lpstr>Problem Solution</vt:lpstr>
      <vt:lpstr>Proposed Solution</vt:lpstr>
      <vt:lpstr>AIM AND OBJECTIVES</vt:lpstr>
      <vt:lpstr>Aim &amp; Objectives </vt:lpstr>
      <vt:lpstr>Aim &amp; Objectives </vt:lpstr>
      <vt:lpstr>CHALLENGES</vt:lpstr>
      <vt:lpstr>Challenges </vt:lpstr>
      <vt:lpstr>Previous work</vt:lpstr>
      <vt:lpstr>Previous Work </vt:lpstr>
      <vt:lpstr>Similar Work</vt:lpstr>
      <vt:lpstr>Similar Work </vt:lpstr>
      <vt:lpstr>Similar Work </vt:lpstr>
      <vt:lpstr>Analysis</vt:lpstr>
      <vt:lpstr> Understanding The Project Idea And Determining Its Priorities And Objectives And How To Make It Better And Easier At The Same Time For The User.</vt:lpstr>
      <vt:lpstr>Our App Technologies</vt:lpstr>
      <vt:lpstr>Our App Technologies </vt:lpstr>
      <vt:lpstr>Our App Technologies </vt:lpstr>
      <vt:lpstr>Our App Technologies </vt:lpstr>
      <vt:lpstr>Our App Technologies </vt:lpstr>
      <vt:lpstr>Our App Technologies </vt:lpstr>
      <vt:lpstr>Our App Technologies </vt:lpstr>
      <vt:lpstr>Our App Technologies </vt:lpstr>
      <vt:lpstr>Our App Technologies </vt:lpstr>
      <vt:lpstr>Our App Technologies </vt:lpstr>
      <vt:lpstr>Prototype</vt:lpstr>
      <vt:lpstr>Prototype</vt:lpstr>
      <vt:lpstr>Prototype</vt:lpstr>
      <vt:lpstr>Prototype</vt:lpstr>
      <vt:lpstr>Future Work</vt:lpstr>
      <vt:lpstr>Future work </vt:lpstr>
      <vt:lpstr>Future work </vt:lpstr>
      <vt:lpstr>Future work </vt:lpstr>
      <vt:lpstr>Future 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SEEING NAVIGATION MUSEUM APP</dc:title>
  <dc:creator>dell</dc:creator>
  <cp:lastModifiedBy>Rodina adel mahmoud</cp:lastModifiedBy>
  <cp:revision>34</cp:revision>
  <dcterms:modified xsi:type="dcterms:W3CDTF">2024-06-12T15:23:18Z</dcterms:modified>
</cp:coreProperties>
</file>